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1539" r:id="rId2"/>
    <p:sldId id="1540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redo Bateman" initials="AB" lastIdx="1" clrIdx="0"/>
  <p:cmAuthor id="2" name="Sara Viviana Torres Vergara" initials="SVTV" lastIdx="10" clrIdx="1">
    <p:extLst>
      <p:ext uri="{19B8F6BF-5375-455C-9EA6-DF929625EA0E}">
        <p15:presenceInfo xmlns:p15="http://schemas.microsoft.com/office/powerpoint/2012/main" userId="S::svtorres@minvivienda.gov.co::ee707d30-ff75-4842-a8c7-27655b7d7095" providerId="AD"/>
      </p:ext>
    </p:extLst>
  </p:cmAuthor>
  <p:cmAuthor id="3" name="Juan Sebastian" initials="JS" lastIdx="3" clrIdx="2">
    <p:extLst>
      <p:ext uri="{19B8F6BF-5375-455C-9EA6-DF929625EA0E}">
        <p15:presenceInfo xmlns:p15="http://schemas.microsoft.com/office/powerpoint/2012/main" userId="Juan Sebasti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1C"/>
    <a:srgbClr val="B4040E"/>
    <a:srgbClr val="FFD966"/>
    <a:srgbClr val="2E75B6"/>
    <a:srgbClr val="FFE699"/>
    <a:srgbClr val="BFBFBF"/>
    <a:srgbClr val="7F7F7F"/>
    <a:srgbClr val="C5E0B4"/>
    <a:srgbClr val="A6A6A6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C90E41-BD44-09D5-18AE-73362373A7BF}" v="129" dt="2022-09-22T14:33:03.182"/>
    <p1510:client id="{25BB6FD5-A6AB-5C8B-2C93-5369B1C6A441}" v="6" dt="2022-09-23T16:13:46.468"/>
    <p1510:client id="{78351142-CD83-1971-EB6C-41B9546C53FC}" v="114" dt="2022-09-22T19:40:34.713"/>
    <p1510:client id="{7A946761-1F5D-B215-50C5-98451A0EB919}" v="17" dt="2022-09-21T14:12:01.540"/>
    <p1510:client id="{7E409F83-C608-DC56-526A-96ADEF6B4010}" v="32" dt="2022-09-22T19:26:16.522"/>
    <p1510:client id="{EFC422E1-505B-8EF4-B50D-F8A8C85B34C3}" v="28" dt="2022-09-22T18:52:36.0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son Eduardo Pachon Huertas" userId="S::gerson.pachon@gobiernobogota.gov.co::274da411-a5f4-4bd2-80dd-1892d379f077" providerId="AD" clId="Web-{EFC422E1-505B-8EF4-B50D-F8A8C85B34C3}"/>
    <pc:docChg chg="modSld">
      <pc:chgData name="Gerson Eduardo Pachon Huertas" userId="S::gerson.pachon@gobiernobogota.gov.co::274da411-a5f4-4bd2-80dd-1892d379f077" providerId="AD" clId="Web-{EFC422E1-505B-8EF4-B50D-F8A8C85B34C3}" dt="2022-09-22T18:52:34.470" v="1"/>
      <pc:docMkLst>
        <pc:docMk/>
      </pc:docMkLst>
      <pc:sldChg chg="modSp">
        <pc:chgData name="Gerson Eduardo Pachon Huertas" userId="S::gerson.pachon@gobiernobogota.gov.co::274da411-a5f4-4bd2-80dd-1892d379f077" providerId="AD" clId="Web-{EFC422E1-505B-8EF4-B50D-F8A8C85B34C3}" dt="2022-09-22T18:52:34.470" v="1"/>
        <pc:sldMkLst>
          <pc:docMk/>
          <pc:sldMk cId="1277988744" sldId="1539"/>
        </pc:sldMkLst>
        <pc:graphicFrameChg chg="modGraphic">
          <ac:chgData name="Gerson Eduardo Pachon Huertas" userId="S::gerson.pachon@gobiernobogota.gov.co::274da411-a5f4-4bd2-80dd-1892d379f077" providerId="AD" clId="Web-{EFC422E1-505B-8EF4-B50D-F8A8C85B34C3}" dt="2022-09-22T18:52:34.470" v="1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Leonor Guatibonza Valderrama" userId="S::leonor.guatibonza@gobiernobogota.gov.co::9564fdff-dead-4be9-b7ea-53f7e3839dcd" providerId="AD" clId="Web-{25BB6FD5-A6AB-5C8B-2C93-5369B1C6A441}"/>
    <pc:docChg chg="modSld">
      <pc:chgData name="Leonor Guatibonza Valderrama" userId="S::leonor.guatibonza@gobiernobogota.gov.co::9564fdff-dead-4be9-b7ea-53f7e3839dcd" providerId="AD" clId="Web-{25BB6FD5-A6AB-5C8B-2C93-5369B1C6A441}" dt="2022-09-23T16:13:40.031" v="3"/>
      <pc:docMkLst>
        <pc:docMk/>
      </pc:docMkLst>
      <pc:sldChg chg="modSp">
        <pc:chgData name="Leonor Guatibonza Valderrama" userId="S::leonor.guatibonza@gobiernobogota.gov.co::9564fdff-dead-4be9-b7ea-53f7e3839dcd" providerId="AD" clId="Web-{25BB6FD5-A6AB-5C8B-2C93-5369B1C6A441}" dt="2022-09-23T16:13:40.031" v="3"/>
        <pc:sldMkLst>
          <pc:docMk/>
          <pc:sldMk cId="1277988744" sldId="1539"/>
        </pc:sldMkLst>
        <pc:graphicFrameChg chg="mod modGraphic">
          <ac:chgData name="Leonor Guatibonza Valderrama" userId="S::leonor.guatibonza@gobiernobogota.gov.co::9564fdff-dead-4be9-b7ea-53f7e3839dcd" providerId="AD" clId="Web-{25BB6FD5-A6AB-5C8B-2C93-5369B1C6A441}" dt="2022-09-23T16:13:40.031" v="3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Johan Sebastian Mesa Zamudio" userId="S::johan.mesa@gobiernobogota.gov.co::5c8605ef-e368-4648-b8d4-085879878828" providerId="AD" clId="Web-{7E409F83-C608-DC56-526A-96ADEF6B4010}"/>
    <pc:docChg chg="modSld">
      <pc:chgData name="Johan Sebastian Mesa Zamudio" userId="S::johan.mesa@gobiernobogota.gov.co::5c8605ef-e368-4648-b8d4-085879878828" providerId="AD" clId="Web-{7E409F83-C608-DC56-526A-96ADEF6B4010}" dt="2022-09-22T19:26:14.319" v="19"/>
      <pc:docMkLst>
        <pc:docMk/>
      </pc:docMkLst>
      <pc:sldChg chg="modSp">
        <pc:chgData name="Johan Sebastian Mesa Zamudio" userId="S::johan.mesa@gobiernobogota.gov.co::5c8605ef-e368-4648-b8d4-085879878828" providerId="AD" clId="Web-{7E409F83-C608-DC56-526A-96ADEF6B4010}" dt="2022-09-22T19:26:14.319" v="19"/>
        <pc:sldMkLst>
          <pc:docMk/>
          <pc:sldMk cId="35321303" sldId="1540"/>
        </pc:sldMkLst>
        <pc:graphicFrameChg chg="mod modGraphic">
          <ac:chgData name="Johan Sebastian Mesa Zamudio" userId="S::johan.mesa@gobiernobogota.gov.co::5c8605ef-e368-4648-b8d4-085879878828" providerId="AD" clId="Web-{7E409F83-C608-DC56-526A-96ADEF6B4010}" dt="2022-09-22T19:26:14.319" v="19"/>
          <ac:graphicFrameMkLst>
            <pc:docMk/>
            <pc:sldMk cId="35321303" sldId="1540"/>
            <ac:graphicFrameMk id="5" creationId="{4D9F3CD3-BBF7-458E-87C5-DA48ECCB83EC}"/>
          </ac:graphicFrameMkLst>
        </pc:graphicFrameChg>
      </pc:sldChg>
    </pc:docChg>
  </pc:docChgLst>
  <pc:docChgLst>
    <pc:chgData name="Arley Dario Bastidas Bilbao" userId="S::arley.bastidas@gobiernobogota.gov.co::a36a8675-1295-48a2-a7a7-077a54d14eec" providerId="AD" clId="Web-{7A946761-1F5D-B215-50C5-98451A0EB919}"/>
    <pc:docChg chg="modSld">
      <pc:chgData name="Arley Dario Bastidas Bilbao" userId="S::arley.bastidas@gobiernobogota.gov.co::a36a8675-1295-48a2-a7a7-077a54d14eec" providerId="AD" clId="Web-{7A946761-1F5D-B215-50C5-98451A0EB919}" dt="2022-09-21T14:11:58.149" v="13"/>
      <pc:docMkLst>
        <pc:docMk/>
      </pc:docMkLst>
      <pc:sldChg chg="modSp">
        <pc:chgData name="Arley Dario Bastidas Bilbao" userId="S::arley.bastidas@gobiernobogota.gov.co::a36a8675-1295-48a2-a7a7-077a54d14eec" providerId="AD" clId="Web-{7A946761-1F5D-B215-50C5-98451A0EB919}" dt="2022-09-21T14:11:58.149" v="13"/>
        <pc:sldMkLst>
          <pc:docMk/>
          <pc:sldMk cId="1277988744" sldId="1539"/>
        </pc:sldMkLst>
        <pc:graphicFrameChg chg="mod modGraphic">
          <ac:chgData name="Arley Dario Bastidas Bilbao" userId="S::arley.bastidas@gobiernobogota.gov.co::a36a8675-1295-48a2-a7a7-077a54d14eec" providerId="AD" clId="Web-{7A946761-1F5D-B215-50C5-98451A0EB919}" dt="2022-09-21T14:11:58.149" v="13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Santiago Ignacio Ospina Rico" userId="S::santiago.ospina@gobiernobogota.gov.co::304eb04d-9352-4484-a47d-a093fa0c0dc0" providerId="AD" clId="Web-{78351142-CD83-1971-EB6C-41B9546C53FC}"/>
    <pc:docChg chg="modSld">
      <pc:chgData name="Santiago Ignacio Ospina Rico" userId="S::santiago.ospina@gobiernobogota.gov.co::304eb04d-9352-4484-a47d-a093fa0c0dc0" providerId="AD" clId="Web-{78351142-CD83-1971-EB6C-41B9546C53FC}" dt="2022-09-22T19:31:45.244" v="79"/>
      <pc:docMkLst>
        <pc:docMk/>
      </pc:docMkLst>
      <pc:sldChg chg="modSp">
        <pc:chgData name="Santiago Ignacio Ospina Rico" userId="S::santiago.ospina@gobiernobogota.gov.co::304eb04d-9352-4484-a47d-a093fa0c0dc0" providerId="AD" clId="Web-{78351142-CD83-1971-EB6C-41B9546C53FC}" dt="2022-09-22T19:31:45.244" v="79"/>
        <pc:sldMkLst>
          <pc:docMk/>
          <pc:sldMk cId="1277988744" sldId="1539"/>
        </pc:sldMkLst>
        <pc:graphicFrameChg chg="mod modGraphic">
          <ac:chgData name="Santiago Ignacio Ospina Rico" userId="S::santiago.ospina@gobiernobogota.gov.co::304eb04d-9352-4484-a47d-a093fa0c0dc0" providerId="AD" clId="Web-{78351142-CD83-1971-EB6C-41B9546C53FC}" dt="2022-09-22T19:31:45.244" v="79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Johan Sebastian Mesa Zamudio" userId="S::johan.mesa@gobiernobogota.gov.co::5c8605ef-e368-4648-b8d4-085879878828" providerId="AD" clId="Web-{1AC90E41-BD44-09D5-18AE-73362373A7BF}"/>
    <pc:docChg chg="addSld delSld modSld">
      <pc:chgData name="Johan Sebastian Mesa Zamudio" userId="S::johan.mesa@gobiernobogota.gov.co::5c8605ef-e368-4648-b8d4-085879878828" providerId="AD" clId="Web-{1AC90E41-BD44-09D5-18AE-73362373A7BF}" dt="2022-09-22T14:33:01.369" v="121"/>
      <pc:docMkLst>
        <pc:docMk/>
      </pc:docMkLst>
      <pc:sldChg chg="modSp add replId">
        <pc:chgData name="Johan Sebastian Mesa Zamudio" userId="S::johan.mesa@gobiernobogota.gov.co::5c8605ef-e368-4648-b8d4-085879878828" providerId="AD" clId="Web-{1AC90E41-BD44-09D5-18AE-73362373A7BF}" dt="2022-09-22T14:33:01.369" v="121"/>
        <pc:sldMkLst>
          <pc:docMk/>
          <pc:sldMk cId="35321303" sldId="1540"/>
        </pc:sldMkLst>
        <pc:graphicFrameChg chg="mod modGraphic">
          <ac:chgData name="Johan Sebastian Mesa Zamudio" userId="S::johan.mesa@gobiernobogota.gov.co::5c8605ef-e368-4648-b8d4-085879878828" providerId="AD" clId="Web-{1AC90E41-BD44-09D5-18AE-73362373A7BF}" dt="2022-09-22T14:33:01.369" v="121"/>
          <ac:graphicFrameMkLst>
            <pc:docMk/>
            <pc:sldMk cId="35321303" sldId="1540"/>
            <ac:graphicFrameMk id="5" creationId="{4D9F3CD3-BBF7-458E-87C5-DA48ECCB83EC}"/>
          </ac:graphicFrameMkLst>
        </pc:graphicFrameChg>
      </pc:sldChg>
      <pc:sldChg chg="new del">
        <pc:chgData name="Johan Sebastian Mesa Zamudio" userId="S::johan.mesa@gobiernobogota.gov.co::5c8605ef-e368-4648-b8d4-085879878828" providerId="AD" clId="Web-{1AC90E41-BD44-09D5-18AE-73362373A7BF}" dt="2022-09-22T14:31:23.209" v="1"/>
        <pc:sldMkLst>
          <pc:docMk/>
          <pc:sldMk cId="4229728668" sldId="154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032A4-A0A0-43E5-AF17-7357659F69D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45018-F6BD-4F11-9D93-105F709D2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367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A81A168-DCCD-4765-985A-C16C34558DC2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312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935E7B5-E12D-4F37-BE1A-B129F79CD87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991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E9CFB4F-4CC9-418A-96CC-3283B4A71C41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60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181621C-524B-4438-B1E0-6A540AEB8B69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808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730738C-47C4-41A7-89DF-2BC2367A231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375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CFBD57F-CB6C-447F-ABB4-85B96A16162C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238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AFAE0FF-7D9D-4583-96FF-0EFD48BBD6C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211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D39C2AC-E5B2-4EFA-B8A2-055F65F316F8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974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5DF9423-2737-4568-B64E-FBEEF9FC402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819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F6454E7-5C56-404E-A9F7-89FA55663983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663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F35F4D8-BC5C-4A3B-95EE-EC372243831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205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73D69EB-E09B-4357-A30F-DA1D1810B83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658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D9F3CD3-BBF7-458E-87C5-DA48ECCB8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040587"/>
              </p:ext>
            </p:extLst>
          </p:nvPr>
        </p:nvGraphicFramePr>
        <p:xfrm>
          <a:off x="537997" y="1302606"/>
          <a:ext cx="10206202" cy="3343596"/>
        </p:xfrm>
        <a:graphic>
          <a:graphicData uri="http://schemas.openxmlformats.org/drawingml/2006/table">
            <a:tbl>
              <a:tblPr/>
              <a:tblGrid>
                <a:gridCol w="1315029">
                  <a:extLst>
                    <a:ext uri="{9D8B030D-6E8A-4147-A177-3AD203B41FA5}">
                      <a16:colId xmlns:a16="http://schemas.microsoft.com/office/drawing/2014/main" val="1232493370"/>
                    </a:ext>
                  </a:extLst>
                </a:gridCol>
                <a:gridCol w="3788122">
                  <a:extLst>
                    <a:ext uri="{9D8B030D-6E8A-4147-A177-3AD203B41FA5}">
                      <a16:colId xmlns:a16="http://schemas.microsoft.com/office/drawing/2014/main" val="907522156"/>
                    </a:ext>
                  </a:extLst>
                </a:gridCol>
                <a:gridCol w="1701017">
                  <a:extLst>
                    <a:ext uri="{9D8B030D-6E8A-4147-A177-3AD203B41FA5}">
                      <a16:colId xmlns:a16="http://schemas.microsoft.com/office/drawing/2014/main" val="3970802285"/>
                    </a:ext>
                  </a:extLst>
                </a:gridCol>
                <a:gridCol w="1701017">
                  <a:extLst>
                    <a:ext uri="{9D8B030D-6E8A-4147-A177-3AD203B41FA5}">
                      <a16:colId xmlns:a16="http://schemas.microsoft.com/office/drawing/2014/main" val="4204100649"/>
                    </a:ext>
                  </a:extLst>
                </a:gridCol>
                <a:gridCol w="1701017">
                  <a:extLst>
                    <a:ext uri="{9D8B030D-6E8A-4147-A177-3AD203B41FA5}">
                      <a16:colId xmlns:a16="http://schemas.microsoft.com/office/drawing/2014/main" val="2591411900"/>
                    </a:ext>
                  </a:extLst>
                </a:gridCol>
              </a:tblGrid>
              <a:tr h="227128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Hito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Actividad/evento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Lugar </a:t>
                      </a:r>
                      <a:endParaRPr lang="es-CO" sz="2000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Localidad </a:t>
                      </a:r>
                      <a:endParaRPr lang="es-CO" sz="2000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Fecha </a:t>
                      </a:r>
                      <a:endParaRPr lang="es-CO" sz="2000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41848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s-MX" sz="1400" b="1" dirty="0">
                          <a:solidFill>
                            <a:srgbClr val="000000"/>
                          </a:solidFill>
                          <a:effectLst/>
                        </a:rPr>
                        <a:t>Evento </a:t>
                      </a:r>
                      <a:endParaRPr lang="es-CO" sz="1400" b="1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rtl="0" fontAlgn="ctr"/>
                      <a:r>
                        <a:rPr lang="es-MX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Graduación Escuela x Bogotá</a:t>
                      </a:r>
                      <a:endParaRPr lang="es-CO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Congreso de la República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Candelaria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3 de agosto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10736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s-MX" sz="1400" b="1" dirty="0">
                          <a:solidFill>
                            <a:srgbClr val="000000"/>
                          </a:solidFill>
                          <a:effectLst/>
                        </a:rPr>
                        <a:t>Festival</a:t>
                      </a:r>
                      <a:endParaRPr lang="es-CO" sz="1400" b="1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rtl="0" fontAlgn="ctr"/>
                      <a:endParaRPr lang="es-MX" sz="14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just" rtl="0" fontAlgn="ctr"/>
                      <a:r>
                        <a:rPr lang="es-MX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Festival de la Juventud – Concejal Julián Rodríguez 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Plazoleta externa Concejo de Bogotá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Teusaquillo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13 de agosto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940398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s-CO" sz="1400" b="1" dirty="0">
                          <a:solidFill>
                            <a:srgbClr val="000000"/>
                          </a:solidFill>
                          <a:effectLst/>
                        </a:rPr>
                        <a:t>Evento </a:t>
                      </a:r>
                      <a:endParaRPr lang="es-CO" sz="1400" b="1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rtl="0" fontAlgn="ctr"/>
                      <a:r>
                        <a:rPr lang="es-CO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Lanzamiento Etapa de Votación – Causas Ciudadanas 2022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Torre Colpatria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Santa Fe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24 de agosto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152136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s-MX" sz="1400" b="1" dirty="0">
                          <a:solidFill>
                            <a:srgbClr val="000000"/>
                          </a:solidFill>
                          <a:effectLst/>
                        </a:rPr>
                        <a:t>Encuentro </a:t>
                      </a:r>
                      <a:endParaRPr lang="es-CO" sz="1400" b="1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rtl="0" fontAlgn="ctr"/>
                      <a:r>
                        <a:rPr lang="es-MX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Gobierno Joven Diverso</a:t>
                      </a:r>
                      <a:endParaRPr lang="es-CO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Teatro Barraca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Chapinero</a:t>
                      </a:r>
                      <a:endParaRPr lang="es-ES" dirty="0"/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20 de Agosto</a:t>
                      </a:r>
                      <a:endParaRPr lang="es-ES" dirty="0"/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040481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21BE6BF8-C46B-4158-AB6C-69E134896B27}"/>
              </a:ext>
            </a:extLst>
          </p:cNvPr>
          <p:cNvSpPr txBox="1"/>
          <p:nvPr/>
        </p:nvSpPr>
        <p:spPr>
          <a:xfrm>
            <a:off x="1183904" y="636712"/>
            <a:ext cx="9560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>
                <a:solidFill>
                  <a:srgbClr val="C00000"/>
                </a:solidFill>
              </a:rPr>
              <a:t>HITOS AGOSTO – EQUIPO PARTICIPACIÓN </a:t>
            </a:r>
          </a:p>
        </p:txBody>
      </p:sp>
    </p:spTree>
    <p:extLst>
      <p:ext uri="{BB962C8B-B14F-4D97-AF65-F5344CB8AC3E}">
        <p14:creationId xmlns:p14="http://schemas.microsoft.com/office/powerpoint/2010/main" val="1277988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D9F3CD3-BBF7-458E-87C5-DA48ECCB8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951042"/>
              </p:ext>
            </p:extLst>
          </p:nvPr>
        </p:nvGraphicFramePr>
        <p:xfrm>
          <a:off x="537997" y="1302606"/>
          <a:ext cx="10206202" cy="1369299"/>
        </p:xfrm>
        <a:graphic>
          <a:graphicData uri="http://schemas.openxmlformats.org/drawingml/2006/table">
            <a:tbl>
              <a:tblPr/>
              <a:tblGrid>
                <a:gridCol w="1315029">
                  <a:extLst>
                    <a:ext uri="{9D8B030D-6E8A-4147-A177-3AD203B41FA5}">
                      <a16:colId xmlns:a16="http://schemas.microsoft.com/office/drawing/2014/main" val="1232493370"/>
                    </a:ext>
                  </a:extLst>
                </a:gridCol>
                <a:gridCol w="3788122">
                  <a:extLst>
                    <a:ext uri="{9D8B030D-6E8A-4147-A177-3AD203B41FA5}">
                      <a16:colId xmlns:a16="http://schemas.microsoft.com/office/drawing/2014/main" val="907522156"/>
                    </a:ext>
                  </a:extLst>
                </a:gridCol>
                <a:gridCol w="1701017">
                  <a:extLst>
                    <a:ext uri="{9D8B030D-6E8A-4147-A177-3AD203B41FA5}">
                      <a16:colId xmlns:a16="http://schemas.microsoft.com/office/drawing/2014/main" val="3970802285"/>
                    </a:ext>
                  </a:extLst>
                </a:gridCol>
                <a:gridCol w="1701017">
                  <a:extLst>
                    <a:ext uri="{9D8B030D-6E8A-4147-A177-3AD203B41FA5}">
                      <a16:colId xmlns:a16="http://schemas.microsoft.com/office/drawing/2014/main" val="4204100649"/>
                    </a:ext>
                  </a:extLst>
                </a:gridCol>
                <a:gridCol w="1701017">
                  <a:extLst>
                    <a:ext uri="{9D8B030D-6E8A-4147-A177-3AD203B41FA5}">
                      <a16:colId xmlns:a16="http://schemas.microsoft.com/office/drawing/2014/main" val="2591411900"/>
                    </a:ext>
                  </a:extLst>
                </a:gridCol>
              </a:tblGrid>
              <a:tr h="227128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Hito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Actividad/evento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Lugar propuesto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Localidad 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Fecha tentativa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41848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s-CO" sz="1400" b="1">
                          <a:solidFill>
                            <a:srgbClr val="000000"/>
                          </a:solidFill>
                          <a:effectLst/>
                        </a:rPr>
                        <a:t>SESIÓN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r>
                        <a:rPr lang="es-ES" sz="14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Sesión Ordinaria del Consejo Consultivo Distrital de Participación Ciudadana</a:t>
                      </a:r>
                      <a:endParaRPr lang="es-ES"/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CENTRO DE MEMORIA PAZ Y RECONCILIACIÓN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noProof="0">
                          <a:effectLst/>
                          <a:latin typeface="Calibri"/>
                        </a:rPr>
                        <a:t>Los Mártires</a:t>
                      </a:r>
                      <a:endParaRPr lang="es-ES"/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26 DE AGOSTO DE 2022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10736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21BE6BF8-C46B-4158-AB6C-69E134896B27}"/>
              </a:ext>
            </a:extLst>
          </p:cNvPr>
          <p:cNvSpPr txBox="1"/>
          <p:nvPr/>
        </p:nvSpPr>
        <p:spPr>
          <a:xfrm>
            <a:off x="1183904" y="636712"/>
            <a:ext cx="9560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>
                <a:solidFill>
                  <a:srgbClr val="C00000"/>
                </a:solidFill>
              </a:rPr>
              <a:t>HITOS AGOSTO – EQUIPO PARTICIPACIÓN </a:t>
            </a:r>
          </a:p>
        </p:txBody>
      </p:sp>
    </p:spTree>
    <p:extLst>
      <p:ext uri="{BB962C8B-B14F-4D97-AF65-F5344CB8AC3E}">
        <p14:creationId xmlns:p14="http://schemas.microsoft.com/office/powerpoint/2010/main" val="35321303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2_Tema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Isabel Arroyo</dc:creator>
  <cp:revision>9</cp:revision>
  <dcterms:created xsi:type="dcterms:W3CDTF">2020-09-22T20:58:01Z</dcterms:created>
  <dcterms:modified xsi:type="dcterms:W3CDTF">2022-09-23T16:13:50Z</dcterms:modified>
</cp:coreProperties>
</file>