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"/>
  </p:notesMasterIdLst>
  <p:sldIdLst>
    <p:sldId id="1539" r:id="rId2"/>
    <p:sldId id="1540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fredo Bateman" initials="AB" lastIdx="1" clrIdx="0"/>
  <p:cmAuthor id="2" name="Sara Viviana Torres Vergara" initials="SVTV" lastIdx="10" clrIdx="1">
    <p:extLst>
      <p:ext uri="{19B8F6BF-5375-455C-9EA6-DF929625EA0E}">
        <p15:presenceInfo xmlns:p15="http://schemas.microsoft.com/office/powerpoint/2012/main" userId="S::svtorres@minvivienda.gov.co::ee707d30-ff75-4842-a8c7-27655b7d7095" providerId="AD"/>
      </p:ext>
    </p:extLst>
  </p:cmAuthor>
  <p:cmAuthor id="3" name="Juan Sebastian" initials="JS" lastIdx="3" clrIdx="2">
    <p:extLst>
      <p:ext uri="{19B8F6BF-5375-455C-9EA6-DF929625EA0E}">
        <p15:presenceInfo xmlns:p15="http://schemas.microsoft.com/office/powerpoint/2012/main" userId="Juan Sebasti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71C"/>
    <a:srgbClr val="B4040E"/>
    <a:srgbClr val="FFD966"/>
    <a:srgbClr val="2E75B6"/>
    <a:srgbClr val="FFE699"/>
    <a:srgbClr val="BFBFBF"/>
    <a:srgbClr val="7F7F7F"/>
    <a:srgbClr val="C5E0B4"/>
    <a:srgbClr val="A6A6A6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A52756-C5BA-6DDF-B48A-79889441379A}" v="441" dt="2022-09-22T19:31:58.358"/>
    <p1510:client id="{193B09CE-DF09-C97A-14CE-0647292504B3}" v="65" dt="2022-09-23T16:16:26.615"/>
    <p1510:client id="{20EE8235-D22A-BDD7-FA6E-B26B823EE9F1}" v="761" dt="2022-09-22T18:50:59.500"/>
    <p1510:client id="{357AE8EC-23F6-5758-FE4C-08ECD2B78FE3}" v="23" dt="2022-09-22T19:27:48.813"/>
    <p1510:client id="{5F2B804B-FB1F-2662-CBC7-013EF76BD1A5}" v="8" dt="2022-09-21T22:16:38.216"/>
    <p1510:client id="{8AC1F85B-AE12-E92F-F6CA-4AAB0892AB26}" v="33" dt="2022-09-22T14:33:05.986"/>
    <p1510:client id="{8CCC19FF-97F2-8697-6319-511978177617}" v="30" dt="2022-09-22T19:14:45.7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 Sebastian Mesa Zamudio" userId="S::johan.mesa@gobiernobogota.gov.co::5c8605ef-e368-4648-b8d4-085879878828" providerId="AD" clId="Web-{357AE8EC-23F6-5758-FE4C-08ECD2B78FE3}"/>
    <pc:docChg chg="modSld">
      <pc:chgData name="Johan Sebastian Mesa Zamudio" userId="S::johan.mesa@gobiernobogota.gov.co::5c8605ef-e368-4648-b8d4-085879878828" providerId="AD" clId="Web-{357AE8EC-23F6-5758-FE4C-08ECD2B78FE3}" dt="2022-09-22T19:27:48.750" v="18" actId="1076"/>
      <pc:docMkLst>
        <pc:docMk/>
      </pc:docMkLst>
      <pc:sldChg chg="modSp">
        <pc:chgData name="Johan Sebastian Mesa Zamudio" userId="S::johan.mesa@gobiernobogota.gov.co::5c8605ef-e368-4648-b8d4-085879878828" providerId="AD" clId="Web-{357AE8EC-23F6-5758-FE4C-08ECD2B78FE3}" dt="2022-09-22T19:27:48.750" v="18" actId="1076"/>
        <pc:sldMkLst>
          <pc:docMk/>
          <pc:sldMk cId="1277988744" sldId="1539"/>
        </pc:sldMkLst>
        <pc:spChg chg="mod">
          <ac:chgData name="Johan Sebastian Mesa Zamudio" userId="S::johan.mesa@gobiernobogota.gov.co::5c8605ef-e368-4648-b8d4-085879878828" providerId="AD" clId="Web-{357AE8EC-23F6-5758-FE4C-08ECD2B78FE3}" dt="2022-09-22T19:27:48.750" v="18" actId="1076"/>
          <ac:spMkLst>
            <pc:docMk/>
            <pc:sldMk cId="1277988744" sldId="1539"/>
            <ac:spMk id="3" creationId="{21BE6BF8-C46B-4158-AB6C-69E134896B27}"/>
          </ac:spMkLst>
        </pc:spChg>
        <pc:graphicFrameChg chg="mod modGraphic">
          <ac:chgData name="Johan Sebastian Mesa Zamudio" userId="S::johan.mesa@gobiernobogota.gov.co::5c8605ef-e368-4648-b8d4-085879878828" providerId="AD" clId="Web-{357AE8EC-23F6-5758-FE4C-08ECD2B78FE3}" dt="2022-09-22T19:27:45.141" v="17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Santiago Ignacio Ospina Rico" userId="S::santiago.ospina@gobiernobogota.gov.co::304eb04d-9352-4484-a47d-a093fa0c0dc0" providerId="AD" clId="Web-{0AA52756-C5BA-6DDF-B48A-79889441379A}"/>
    <pc:docChg chg="modSld">
      <pc:chgData name="Santiago Ignacio Ospina Rico" userId="S::santiago.ospina@gobiernobogota.gov.co::304eb04d-9352-4484-a47d-a093fa0c0dc0" providerId="AD" clId="Web-{0AA52756-C5BA-6DDF-B48A-79889441379A}" dt="2022-09-22T19:31:58.358" v="397"/>
      <pc:docMkLst>
        <pc:docMk/>
      </pc:docMkLst>
      <pc:sldChg chg="delSp modSp">
        <pc:chgData name="Santiago Ignacio Ospina Rico" userId="S::santiago.ospina@gobiernobogota.gov.co::304eb04d-9352-4484-a47d-a093fa0c0dc0" providerId="AD" clId="Web-{0AA52756-C5BA-6DDF-B48A-79889441379A}" dt="2022-09-22T19:31:58.358" v="397"/>
        <pc:sldMkLst>
          <pc:docMk/>
          <pc:sldMk cId="1277988744" sldId="1539"/>
        </pc:sldMkLst>
        <pc:graphicFrameChg chg="mod modGraphic">
          <ac:chgData name="Santiago Ignacio Ospina Rico" userId="S::santiago.ospina@gobiernobogota.gov.co::304eb04d-9352-4484-a47d-a093fa0c0dc0" providerId="AD" clId="Web-{0AA52756-C5BA-6DDF-B48A-79889441379A}" dt="2022-09-22T19:31:58.358" v="397"/>
          <ac:graphicFrameMkLst>
            <pc:docMk/>
            <pc:sldMk cId="1277988744" sldId="1539"/>
            <ac:graphicFrameMk id="5" creationId="{4D9F3CD3-BBF7-458E-87C5-DA48ECCB83EC}"/>
          </ac:graphicFrameMkLst>
        </pc:graphicFrameChg>
        <pc:graphicFrameChg chg="del mod modGraphic">
          <ac:chgData name="Santiago Ignacio Ospina Rico" userId="S::santiago.ospina@gobiernobogota.gov.co::304eb04d-9352-4484-a47d-a093fa0c0dc0" providerId="AD" clId="Web-{0AA52756-C5BA-6DDF-B48A-79889441379A}" dt="2022-09-22T17:36:25.106" v="383"/>
          <ac:graphicFrameMkLst>
            <pc:docMk/>
            <pc:sldMk cId="1277988744" sldId="1539"/>
            <ac:graphicFrameMk id="10" creationId="{14E247EB-0DBC-3DC1-F81F-63BB42E1AEA9}"/>
          </ac:graphicFrameMkLst>
        </pc:graphicFrameChg>
      </pc:sldChg>
    </pc:docChg>
  </pc:docChgLst>
  <pc:docChgLst>
    <pc:chgData name="Leonor Guatibonza Valderrama" userId="S::leonor.guatibonza@gobiernobogota.gov.co::9564fdff-dead-4be9-b7ea-53f7e3839dcd" providerId="AD" clId="Web-{8CCC19FF-97F2-8697-6319-511978177617}"/>
    <pc:docChg chg="modSld">
      <pc:chgData name="Leonor Guatibonza Valderrama" userId="S::leonor.guatibonza@gobiernobogota.gov.co::9564fdff-dead-4be9-b7ea-53f7e3839dcd" providerId="AD" clId="Web-{8CCC19FF-97F2-8697-6319-511978177617}" dt="2022-09-22T19:14:43.844" v="3"/>
      <pc:docMkLst>
        <pc:docMk/>
      </pc:docMkLst>
      <pc:sldChg chg="modSp">
        <pc:chgData name="Leonor Guatibonza Valderrama" userId="S::leonor.guatibonza@gobiernobogota.gov.co::9564fdff-dead-4be9-b7ea-53f7e3839dcd" providerId="AD" clId="Web-{8CCC19FF-97F2-8697-6319-511978177617}" dt="2022-09-22T19:14:43.844" v="3"/>
        <pc:sldMkLst>
          <pc:docMk/>
          <pc:sldMk cId="1277988744" sldId="1539"/>
        </pc:sldMkLst>
        <pc:graphicFrameChg chg="mod modGraphic">
          <ac:chgData name="Leonor Guatibonza Valderrama" userId="S::leonor.guatibonza@gobiernobogota.gov.co::9564fdff-dead-4be9-b7ea-53f7e3839dcd" providerId="AD" clId="Web-{8CCC19FF-97F2-8697-6319-511978177617}" dt="2022-09-22T19:14:43.844" v="3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Leonor Guatibonza Valderrama" userId="S::leonor.guatibonza@gobiernobogota.gov.co::9564fdff-dead-4be9-b7ea-53f7e3839dcd" providerId="AD" clId="Web-{193B09CE-DF09-C97A-14CE-0647292504B3}"/>
    <pc:docChg chg="modSld">
      <pc:chgData name="Leonor Guatibonza Valderrama" userId="S::leonor.guatibonza@gobiernobogota.gov.co::9564fdff-dead-4be9-b7ea-53f7e3839dcd" providerId="AD" clId="Web-{193B09CE-DF09-C97A-14CE-0647292504B3}" dt="2022-09-23T16:16:25.225" v="16"/>
      <pc:docMkLst>
        <pc:docMk/>
      </pc:docMkLst>
      <pc:sldChg chg="modSp">
        <pc:chgData name="Leonor Guatibonza Valderrama" userId="S::leonor.guatibonza@gobiernobogota.gov.co::9564fdff-dead-4be9-b7ea-53f7e3839dcd" providerId="AD" clId="Web-{193B09CE-DF09-C97A-14CE-0647292504B3}" dt="2022-09-23T16:15:58.411" v="10"/>
        <pc:sldMkLst>
          <pc:docMk/>
          <pc:sldMk cId="1277988744" sldId="1539"/>
        </pc:sldMkLst>
        <pc:graphicFrameChg chg="mod modGraphic">
          <ac:chgData name="Leonor Guatibonza Valderrama" userId="S::leonor.guatibonza@gobiernobogota.gov.co::9564fdff-dead-4be9-b7ea-53f7e3839dcd" providerId="AD" clId="Web-{193B09CE-DF09-C97A-14CE-0647292504B3}" dt="2022-09-23T16:15:58.411" v="10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  <pc:sldChg chg="modSp">
        <pc:chgData name="Leonor Guatibonza Valderrama" userId="S::leonor.guatibonza@gobiernobogota.gov.co::9564fdff-dead-4be9-b7ea-53f7e3839dcd" providerId="AD" clId="Web-{193B09CE-DF09-C97A-14CE-0647292504B3}" dt="2022-09-23T16:16:25.225" v="16"/>
        <pc:sldMkLst>
          <pc:docMk/>
          <pc:sldMk cId="1461465045" sldId="1540"/>
        </pc:sldMkLst>
        <pc:graphicFrameChg chg="mod modGraphic">
          <ac:chgData name="Leonor Guatibonza Valderrama" userId="S::leonor.guatibonza@gobiernobogota.gov.co::9564fdff-dead-4be9-b7ea-53f7e3839dcd" providerId="AD" clId="Web-{193B09CE-DF09-C97A-14CE-0647292504B3}" dt="2022-09-23T16:16:25.225" v="16"/>
          <ac:graphicFrameMkLst>
            <pc:docMk/>
            <pc:sldMk cId="1461465045" sldId="1540"/>
            <ac:graphicFrameMk id="5" creationId="{4D9F3CD3-BBF7-458E-87C5-DA48ECCB83EC}"/>
          </ac:graphicFrameMkLst>
        </pc:graphicFrameChg>
      </pc:sldChg>
    </pc:docChg>
  </pc:docChgLst>
  <pc:docChgLst>
    <pc:chgData name="Gerson Eduardo Pachon Huertas" userId="S::gerson.pachon@gobiernobogota.gov.co::274da411-a5f4-4bd2-80dd-1892d379f077" providerId="AD" clId="Web-{20EE8235-D22A-BDD7-FA6E-B26B823EE9F1}"/>
    <pc:docChg chg="addSld modSld">
      <pc:chgData name="Gerson Eduardo Pachon Huertas" userId="S::gerson.pachon@gobiernobogota.gov.co::274da411-a5f4-4bd2-80dd-1892d379f077" providerId="AD" clId="Web-{20EE8235-D22A-BDD7-FA6E-B26B823EE9F1}" dt="2022-09-22T18:50:58.578" v="718"/>
      <pc:docMkLst>
        <pc:docMk/>
      </pc:docMkLst>
      <pc:sldChg chg="addSp delSp modSp">
        <pc:chgData name="Gerson Eduardo Pachon Huertas" userId="S::gerson.pachon@gobiernobogota.gov.co::274da411-a5f4-4bd2-80dd-1892d379f077" providerId="AD" clId="Web-{20EE8235-D22A-BDD7-FA6E-B26B823EE9F1}" dt="2022-09-22T17:09:49.817" v="26" actId="1076"/>
        <pc:sldMkLst>
          <pc:docMk/>
          <pc:sldMk cId="1277988744" sldId="1539"/>
        </pc:sldMkLst>
        <pc:spChg chg="add del mod">
          <ac:chgData name="Gerson Eduardo Pachon Huertas" userId="S::gerson.pachon@gobiernobogota.gov.co::274da411-a5f4-4bd2-80dd-1892d379f077" providerId="AD" clId="Web-{20EE8235-D22A-BDD7-FA6E-B26B823EE9F1}" dt="2022-09-22T17:09:42.692" v="24"/>
          <ac:spMkLst>
            <pc:docMk/>
            <pc:sldMk cId="1277988744" sldId="1539"/>
            <ac:spMk id="8" creationId="{3C20343B-8233-6474-BE37-E26F278A2D0D}"/>
          </ac:spMkLst>
        </pc:spChg>
        <pc:graphicFrameChg chg="add del mod">
          <ac:chgData name="Gerson Eduardo Pachon Huertas" userId="S::gerson.pachon@gobiernobogota.gov.co::274da411-a5f4-4bd2-80dd-1892d379f077" providerId="AD" clId="Web-{20EE8235-D22A-BDD7-FA6E-B26B823EE9F1}" dt="2022-09-22T17:09:25.472" v="14"/>
          <ac:graphicFrameMkLst>
            <pc:docMk/>
            <pc:sldMk cId="1277988744" sldId="1539"/>
            <ac:graphicFrameMk id="4" creationId="{4121D9E8-7470-6CFD-1A60-EF896798FC22}"/>
          </ac:graphicFrameMkLst>
        </pc:graphicFrameChg>
        <pc:graphicFrameChg chg="mod modGraphic">
          <ac:chgData name="Gerson Eduardo Pachon Huertas" userId="S::gerson.pachon@gobiernobogota.gov.co::274da411-a5f4-4bd2-80dd-1892d379f077" providerId="AD" clId="Web-{20EE8235-D22A-BDD7-FA6E-B26B823EE9F1}" dt="2022-09-22T17:09:38.364" v="20"/>
          <ac:graphicFrameMkLst>
            <pc:docMk/>
            <pc:sldMk cId="1277988744" sldId="1539"/>
            <ac:graphicFrameMk id="5" creationId="{4D9F3CD3-BBF7-458E-87C5-DA48ECCB83EC}"/>
          </ac:graphicFrameMkLst>
        </pc:graphicFrameChg>
        <pc:graphicFrameChg chg="add del mod">
          <ac:chgData name="Gerson Eduardo Pachon Huertas" userId="S::gerson.pachon@gobiernobogota.gov.co::274da411-a5f4-4bd2-80dd-1892d379f077" providerId="AD" clId="Web-{20EE8235-D22A-BDD7-FA6E-B26B823EE9F1}" dt="2022-09-22T17:09:34.848" v="16"/>
          <ac:graphicFrameMkLst>
            <pc:docMk/>
            <pc:sldMk cId="1277988744" sldId="1539"/>
            <ac:graphicFrameMk id="7" creationId="{81ABFCE0-470C-0877-BB70-A44BFF65485C}"/>
          </ac:graphicFrameMkLst>
        </pc:graphicFrameChg>
        <pc:graphicFrameChg chg="add mod">
          <ac:chgData name="Gerson Eduardo Pachon Huertas" userId="S::gerson.pachon@gobiernobogota.gov.co::274da411-a5f4-4bd2-80dd-1892d379f077" providerId="AD" clId="Web-{20EE8235-D22A-BDD7-FA6E-B26B823EE9F1}" dt="2022-09-22T17:09:49.817" v="26" actId="1076"/>
          <ac:graphicFrameMkLst>
            <pc:docMk/>
            <pc:sldMk cId="1277988744" sldId="1539"/>
            <ac:graphicFrameMk id="10" creationId="{14E247EB-0DBC-3DC1-F81F-63BB42E1AEA9}"/>
          </ac:graphicFrameMkLst>
        </pc:graphicFrameChg>
      </pc:sldChg>
      <pc:sldChg chg="delSp modSp add replId">
        <pc:chgData name="Gerson Eduardo Pachon Huertas" userId="S::gerson.pachon@gobiernobogota.gov.co::274da411-a5f4-4bd2-80dd-1892d379f077" providerId="AD" clId="Web-{20EE8235-D22A-BDD7-FA6E-B26B823EE9F1}" dt="2022-09-22T18:50:58.578" v="718"/>
        <pc:sldMkLst>
          <pc:docMk/>
          <pc:sldMk cId="1461465045" sldId="1540"/>
        </pc:sldMkLst>
        <pc:graphicFrameChg chg="mod modGraphic">
          <ac:chgData name="Gerson Eduardo Pachon Huertas" userId="S::gerson.pachon@gobiernobogota.gov.co::274da411-a5f4-4bd2-80dd-1892d379f077" providerId="AD" clId="Web-{20EE8235-D22A-BDD7-FA6E-B26B823EE9F1}" dt="2022-09-22T18:50:58.578" v="718"/>
          <ac:graphicFrameMkLst>
            <pc:docMk/>
            <pc:sldMk cId="1461465045" sldId="1540"/>
            <ac:graphicFrameMk id="5" creationId="{4D9F3CD3-BBF7-458E-87C5-DA48ECCB83EC}"/>
          </ac:graphicFrameMkLst>
        </pc:graphicFrameChg>
        <pc:graphicFrameChg chg="del mod modGraphic">
          <ac:chgData name="Gerson Eduardo Pachon Huertas" userId="S::gerson.pachon@gobiernobogota.gov.co::274da411-a5f4-4bd2-80dd-1892d379f077" providerId="AD" clId="Web-{20EE8235-D22A-BDD7-FA6E-B26B823EE9F1}" dt="2022-09-22T18:44:29.924" v="30"/>
          <ac:graphicFrameMkLst>
            <pc:docMk/>
            <pc:sldMk cId="1461465045" sldId="1540"/>
            <ac:graphicFrameMk id="10" creationId="{14E247EB-0DBC-3DC1-F81F-63BB42E1AEA9}"/>
          </ac:graphicFrameMkLst>
        </pc:graphicFrameChg>
      </pc:sldChg>
    </pc:docChg>
  </pc:docChgLst>
  <pc:docChgLst>
    <pc:chgData name="Santiago Ignacio Ospina Rico" userId="S::santiago.ospina@gobiernobogota.gov.co::304eb04d-9352-4484-a47d-a093fa0c0dc0" providerId="AD" clId="Web-{5F2B804B-FB1F-2662-CBC7-013EF76BD1A5}"/>
    <pc:docChg chg="modSld">
      <pc:chgData name="Santiago Ignacio Ospina Rico" userId="S::santiago.ospina@gobiernobogota.gov.co::304eb04d-9352-4484-a47d-a093fa0c0dc0" providerId="AD" clId="Web-{5F2B804B-FB1F-2662-CBC7-013EF76BD1A5}" dt="2022-09-21T22:16:38.216" v="7"/>
      <pc:docMkLst>
        <pc:docMk/>
      </pc:docMkLst>
      <pc:sldChg chg="modSp">
        <pc:chgData name="Santiago Ignacio Ospina Rico" userId="S::santiago.ospina@gobiernobogota.gov.co::304eb04d-9352-4484-a47d-a093fa0c0dc0" providerId="AD" clId="Web-{5F2B804B-FB1F-2662-CBC7-013EF76BD1A5}" dt="2022-09-21T22:16:38.216" v="7"/>
        <pc:sldMkLst>
          <pc:docMk/>
          <pc:sldMk cId="1277988744" sldId="1539"/>
        </pc:sldMkLst>
        <pc:graphicFrameChg chg="mod modGraphic">
          <ac:chgData name="Santiago Ignacio Ospina Rico" userId="S::santiago.ospina@gobiernobogota.gov.co::304eb04d-9352-4484-a47d-a093fa0c0dc0" providerId="AD" clId="Web-{5F2B804B-FB1F-2662-CBC7-013EF76BD1A5}" dt="2022-09-21T22:16:38.216" v="7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Johan Sebastian Mesa Zamudio" userId="S::johan.mesa@gobiernobogota.gov.co::5c8605ef-e368-4648-b8d4-085879878828" providerId="AD" clId="Web-{8AC1F85B-AE12-E92F-F6CA-4AAB0892AB26}"/>
    <pc:docChg chg="modSld">
      <pc:chgData name="Johan Sebastian Mesa Zamudio" userId="S::johan.mesa@gobiernobogota.gov.co::5c8605ef-e368-4648-b8d4-085879878828" providerId="AD" clId="Web-{8AC1F85B-AE12-E92F-F6CA-4AAB0892AB26}" dt="2022-09-22T14:30:20.482" v="29"/>
      <pc:docMkLst>
        <pc:docMk/>
      </pc:docMkLst>
      <pc:sldChg chg="modSp">
        <pc:chgData name="Johan Sebastian Mesa Zamudio" userId="S::johan.mesa@gobiernobogota.gov.co::5c8605ef-e368-4648-b8d4-085879878828" providerId="AD" clId="Web-{8AC1F85B-AE12-E92F-F6CA-4AAB0892AB26}" dt="2022-09-22T14:30:20.482" v="29"/>
        <pc:sldMkLst>
          <pc:docMk/>
          <pc:sldMk cId="1277988744" sldId="1539"/>
        </pc:sldMkLst>
        <pc:graphicFrameChg chg="mod modGraphic">
          <ac:chgData name="Johan Sebastian Mesa Zamudio" userId="S::johan.mesa@gobiernobogota.gov.co::5c8605ef-e368-4648-b8d4-085879878828" providerId="AD" clId="Web-{8AC1F85B-AE12-E92F-F6CA-4AAB0892AB26}" dt="2022-09-22T14:30:20.482" v="29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8032A4-A0A0-43E5-AF17-7357659F69D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45018-F6BD-4F11-9D93-105F709D2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3670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A81A168-DCCD-4765-985A-C16C34558DC2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3128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935E7B5-E12D-4F37-BE1A-B129F79CD876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2991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E9CFB4F-4CC9-418A-96CC-3283B4A71C41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160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181621C-524B-4438-B1E0-6A540AEB8B69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808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730738C-47C4-41A7-89DF-2BC2367A2316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3750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CFBD57F-CB6C-447F-ABB4-85B96A16162C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2389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AFAE0FF-7D9D-4583-96FF-0EFD48BBD6CF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2117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D39C2AC-E5B2-4EFA-B8A2-055F65F316F8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09743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5DF9423-2737-4568-B64E-FBEEF9FC402A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48194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F6454E7-5C56-404E-A9F7-89FA55663983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663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0F35F4D8-BC5C-4A3B-95EE-EC372243831F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2053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73D69EB-E09B-4357-A30F-DA1D1810B83A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658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4D9F3CD3-BBF7-458E-87C5-DA48ECCB83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612972"/>
              </p:ext>
            </p:extLst>
          </p:nvPr>
        </p:nvGraphicFramePr>
        <p:xfrm>
          <a:off x="359433" y="1337094"/>
          <a:ext cx="11056506" cy="3343596"/>
        </p:xfrm>
        <a:graphic>
          <a:graphicData uri="http://schemas.openxmlformats.org/drawingml/2006/table">
            <a:tbl>
              <a:tblPr/>
              <a:tblGrid>
                <a:gridCol w="2002117">
                  <a:extLst>
                    <a:ext uri="{9D8B030D-6E8A-4147-A177-3AD203B41FA5}">
                      <a16:colId xmlns:a16="http://schemas.microsoft.com/office/drawing/2014/main" val="1232493370"/>
                    </a:ext>
                  </a:extLst>
                </a:gridCol>
                <a:gridCol w="3501053">
                  <a:extLst>
                    <a:ext uri="{9D8B030D-6E8A-4147-A177-3AD203B41FA5}">
                      <a16:colId xmlns:a16="http://schemas.microsoft.com/office/drawing/2014/main" val="907522156"/>
                    </a:ext>
                  </a:extLst>
                </a:gridCol>
                <a:gridCol w="1851112">
                  <a:extLst>
                    <a:ext uri="{9D8B030D-6E8A-4147-A177-3AD203B41FA5}">
                      <a16:colId xmlns:a16="http://schemas.microsoft.com/office/drawing/2014/main" val="3970802285"/>
                    </a:ext>
                  </a:extLst>
                </a:gridCol>
                <a:gridCol w="1851112">
                  <a:extLst>
                    <a:ext uri="{9D8B030D-6E8A-4147-A177-3AD203B41FA5}">
                      <a16:colId xmlns:a16="http://schemas.microsoft.com/office/drawing/2014/main" val="4204100649"/>
                    </a:ext>
                  </a:extLst>
                </a:gridCol>
                <a:gridCol w="1851112">
                  <a:extLst>
                    <a:ext uri="{9D8B030D-6E8A-4147-A177-3AD203B41FA5}">
                      <a16:colId xmlns:a16="http://schemas.microsoft.com/office/drawing/2014/main" val="2591411900"/>
                    </a:ext>
                  </a:extLst>
                </a:gridCol>
              </a:tblGrid>
              <a:tr h="227128"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Hito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Actividad/evento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Lugar </a:t>
                      </a:r>
                      <a:endParaRPr lang="es-CO" sz="2000" b="1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Localidad </a:t>
                      </a:r>
                      <a:endParaRPr lang="es-CO" sz="2000" b="1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Fecha </a:t>
                      </a:r>
                      <a:endParaRPr lang="es-CO" sz="2000" b="1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41848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s-CO" sz="1400" b="0" dirty="0">
                          <a:solidFill>
                            <a:srgbClr val="000000"/>
                          </a:solidFill>
                          <a:effectLst/>
                        </a:rPr>
                        <a:t>Sesión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ES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Sesión Ordinaria del Consejo Consultivo Distrital de Participación Ciudadana</a:t>
                      </a:r>
                      <a:endParaRPr lang="es-CO" sz="14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ES" sz="1400" dirty="0">
                          <a:solidFill>
                            <a:srgbClr val="000000"/>
                          </a:solidFill>
                          <a:effectLst/>
                        </a:rPr>
                        <a:t>Sala</a:t>
                      </a:r>
                      <a:r>
                        <a:rPr lang="es-ES" sz="1400" baseline="0" dirty="0">
                          <a:solidFill>
                            <a:srgbClr val="000000"/>
                          </a:solidFill>
                          <a:effectLst/>
                        </a:rPr>
                        <a:t> de Juntas Secretaria de Gobierno</a:t>
                      </a:r>
                    </a:p>
                    <a:p>
                      <a:pPr lvl="0" algn="ctr" rtl="0" fontAlgn="ctr"/>
                      <a:r>
                        <a:rPr lang="es-ES" sz="1400" dirty="0">
                          <a:solidFill>
                            <a:srgbClr val="000000"/>
                          </a:solidFill>
                          <a:effectLst/>
                        </a:rPr>
                        <a:t>Edificio Palacio  Liévano </a:t>
                      </a:r>
                      <a:r>
                        <a:rPr lang="es-ES" sz="1400" baseline="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s-CO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LA CANDELARIA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ES" sz="1400" dirty="0">
                          <a:solidFill>
                            <a:srgbClr val="000000"/>
                          </a:solidFill>
                          <a:effectLst/>
                        </a:rPr>
                        <a:t>25 de Julio -2022</a:t>
                      </a:r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614996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lvl="1" algn="l">
                        <a:buNone/>
                      </a:pPr>
                      <a:endParaRPr lang="es-CO" sz="1400" b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1" algn="l">
                        <a:buNone/>
                      </a:pPr>
                      <a:r>
                        <a:rPr lang="es-CO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Escuela X Bogotá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Patrimonio, memoria y paz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baseline="0" dirty="0">
                          <a:solidFill>
                            <a:srgbClr val="000000"/>
                          </a:solidFill>
                          <a:effectLst/>
                        </a:rPr>
                        <a:t>Centro Memoria- Cementerio Central-Teatro Colón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Mártires-Candelaria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dirty="0">
                          <a:solidFill>
                            <a:srgbClr val="000000"/>
                          </a:solidFill>
                          <a:effectLst/>
                        </a:rPr>
                        <a:t>2 de Julio de 2022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4716471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lvl="1" algn="l">
                        <a:buNone/>
                      </a:pPr>
                      <a:r>
                        <a:rPr lang="es-CO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Escuela X Bogotá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Saberes Ancestrales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baseline="0" dirty="0">
                          <a:solidFill>
                            <a:srgbClr val="000000"/>
                          </a:solidFill>
                          <a:effectLst/>
                        </a:rPr>
                        <a:t>Cabildo Muisca de Suba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Suba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dirty="0">
                          <a:solidFill>
                            <a:srgbClr val="000000"/>
                          </a:solidFill>
                          <a:effectLst/>
                        </a:rPr>
                        <a:t>16 de julio de 2022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318737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lvl="1" algn="l">
                        <a:buNone/>
                      </a:pPr>
                      <a:r>
                        <a:rPr lang="es-CO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Escuela X Bogotá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Liderazgo transformador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baseline="0" dirty="0">
                          <a:solidFill>
                            <a:srgbClr val="000000"/>
                          </a:solidFill>
                          <a:effectLst/>
                        </a:rPr>
                        <a:t>Manzana del Cuidado Kennedy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Kennedy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dirty="0">
                          <a:solidFill>
                            <a:srgbClr val="000000"/>
                          </a:solidFill>
                          <a:effectLst/>
                        </a:rPr>
                        <a:t>30 de julio de 2022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140453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21BE6BF8-C46B-4158-AB6C-69E134896B27}"/>
              </a:ext>
            </a:extLst>
          </p:cNvPr>
          <p:cNvSpPr txBox="1"/>
          <p:nvPr/>
        </p:nvSpPr>
        <p:spPr>
          <a:xfrm>
            <a:off x="1264114" y="626686"/>
            <a:ext cx="9560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>
                <a:solidFill>
                  <a:srgbClr val="C00000"/>
                </a:solidFill>
              </a:rPr>
              <a:t>HITOS TEMAS ESTRATÉGICOS </a:t>
            </a:r>
          </a:p>
        </p:txBody>
      </p:sp>
    </p:spTree>
    <p:extLst>
      <p:ext uri="{BB962C8B-B14F-4D97-AF65-F5344CB8AC3E}">
        <p14:creationId xmlns:p14="http://schemas.microsoft.com/office/powerpoint/2010/main" val="1277988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4D9F3CD3-BBF7-458E-87C5-DA48ECCB83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928269"/>
              </p:ext>
            </p:extLst>
          </p:nvPr>
        </p:nvGraphicFramePr>
        <p:xfrm>
          <a:off x="1015999" y="1341354"/>
          <a:ext cx="10160001" cy="3648396"/>
        </p:xfrm>
        <a:graphic>
          <a:graphicData uri="http://schemas.openxmlformats.org/drawingml/2006/table">
            <a:tbl>
              <a:tblPr/>
              <a:tblGrid>
                <a:gridCol w="1268828">
                  <a:extLst>
                    <a:ext uri="{9D8B030D-6E8A-4147-A177-3AD203B41FA5}">
                      <a16:colId xmlns:a16="http://schemas.microsoft.com/office/drawing/2014/main" val="1232493370"/>
                    </a:ext>
                  </a:extLst>
                </a:gridCol>
                <a:gridCol w="3788122">
                  <a:extLst>
                    <a:ext uri="{9D8B030D-6E8A-4147-A177-3AD203B41FA5}">
                      <a16:colId xmlns:a16="http://schemas.microsoft.com/office/drawing/2014/main" val="907522156"/>
                    </a:ext>
                  </a:extLst>
                </a:gridCol>
                <a:gridCol w="1701017">
                  <a:extLst>
                    <a:ext uri="{9D8B030D-6E8A-4147-A177-3AD203B41FA5}">
                      <a16:colId xmlns:a16="http://schemas.microsoft.com/office/drawing/2014/main" val="3970802285"/>
                    </a:ext>
                  </a:extLst>
                </a:gridCol>
                <a:gridCol w="1701017">
                  <a:extLst>
                    <a:ext uri="{9D8B030D-6E8A-4147-A177-3AD203B41FA5}">
                      <a16:colId xmlns:a16="http://schemas.microsoft.com/office/drawing/2014/main" val="4204100649"/>
                    </a:ext>
                  </a:extLst>
                </a:gridCol>
                <a:gridCol w="1701017">
                  <a:extLst>
                    <a:ext uri="{9D8B030D-6E8A-4147-A177-3AD203B41FA5}">
                      <a16:colId xmlns:a16="http://schemas.microsoft.com/office/drawing/2014/main" val="2591411900"/>
                    </a:ext>
                  </a:extLst>
                </a:gridCol>
              </a:tblGrid>
              <a:tr h="227128"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Hito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Actividad/evento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Lugar propuesto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Localidad </a:t>
                      </a:r>
                      <a:endParaRPr lang="es-CO" sz="2000" b="1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Fecha tentativa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41848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lvl="1" algn="l">
                        <a:buNone/>
                      </a:pPr>
                      <a:r>
                        <a:rPr lang="es-CO" sz="1400" b="0" dirty="0">
                          <a:solidFill>
                            <a:srgbClr val="000000"/>
                          </a:solidFill>
                          <a:effectLst/>
                        </a:rPr>
                        <a:t>Gobierno Joven</a:t>
                      </a:r>
                    </a:p>
                    <a:p>
                      <a:pPr lvl="1" algn="l">
                        <a:buNone/>
                      </a:pPr>
                      <a:endParaRPr lang="es-CO"/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Gobierno Joven con la Secretaría de Cultura</a:t>
                      </a:r>
                    </a:p>
                  </a:txBody>
                  <a:tcPr marL="12513" marR="12513" marT="0" marB="0">
                    <a:lnL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baseline="0" dirty="0">
                          <a:solidFill>
                            <a:srgbClr val="000000"/>
                          </a:solidFill>
                          <a:effectLst/>
                        </a:rPr>
                        <a:t>Centro de Memoria, Paz y Reconciliación</a:t>
                      </a:r>
                    </a:p>
                  </a:txBody>
                  <a:tcPr marL="12513" marR="12513" marT="0" marB="0">
                    <a:lnL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Mártires</a:t>
                      </a:r>
                      <a:endParaRPr lang="es-CO" sz="1400" dirty="0" err="1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>
                    <a:lnL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dirty="0">
                          <a:solidFill>
                            <a:srgbClr val="000000"/>
                          </a:solidFill>
                          <a:effectLst/>
                        </a:rPr>
                        <a:t>2 de julio de 2022</a:t>
                      </a:r>
                    </a:p>
                  </a:txBody>
                  <a:tcPr marL="12513" marR="12513" marT="0" marB="0">
                    <a:lnL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4716471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lvl="1" algn="l">
                        <a:buNone/>
                      </a:pPr>
                      <a:r>
                        <a:rPr lang="es-CO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Gobierno Joven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Gobierno Joven con la Secretaría de Ambiente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baseline="0" dirty="0">
                          <a:solidFill>
                            <a:srgbClr val="000000"/>
                          </a:solidFill>
                          <a:effectLst/>
                        </a:rPr>
                        <a:t>Secretaría de Ambiente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Chapinero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dirty="0">
                          <a:solidFill>
                            <a:srgbClr val="000000"/>
                          </a:solidFill>
                          <a:effectLst/>
                        </a:rPr>
                        <a:t>14 de julio de 2022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3124848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lvl="1" algn="l">
                        <a:buNone/>
                      </a:pPr>
                      <a:r>
                        <a:rPr lang="es-CO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Gobierno Joven 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Gobierno Joven al Cole Suba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baseline="0" dirty="0">
                          <a:solidFill>
                            <a:srgbClr val="000000"/>
                          </a:solidFill>
                          <a:effectLst/>
                        </a:rPr>
                        <a:t>Plaza de la Gaitana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Suba 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dirty="0">
                          <a:solidFill>
                            <a:srgbClr val="000000"/>
                          </a:solidFill>
                          <a:effectLst/>
                        </a:rPr>
                        <a:t>19 de julio de 2022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004682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lvl="1" algn="l">
                        <a:buNone/>
                      </a:pPr>
                      <a:r>
                        <a:rPr lang="es-CO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Gobierno joven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Gobierno Joven con la Secretaría de la Mujer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baseline="0" dirty="0">
                          <a:solidFill>
                            <a:srgbClr val="000000"/>
                          </a:solidFill>
                          <a:effectLst/>
                        </a:rPr>
                        <a:t>Manzana del Cuidado Kennedy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Kennedy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400" dirty="0">
                          <a:solidFill>
                            <a:srgbClr val="000000"/>
                          </a:solidFill>
                          <a:effectLst/>
                        </a:rPr>
                        <a:t>30 de julio de 2022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754344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21BE6BF8-C46B-4158-AB6C-69E134896B27}"/>
              </a:ext>
            </a:extLst>
          </p:cNvPr>
          <p:cNvSpPr txBox="1"/>
          <p:nvPr/>
        </p:nvSpPr>
        <p:spPr>
          <a:xfrm>
            <a:off x="1183904" y="636712"/>
            <a:ext cx="9560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>
                <a:solidFill>
                  <a:srgbClr val="C00000"/>
                </a:solidFill>
              </a:rPr>
              <a:t>HITOS TEMAS ESTRATÉGICOS </a:t>
            </a:r>
          </a:p>
        </p:txBody>
      </p:sp>
    </p:spTree>
    <p:extLst>
      <p:ext uri="{BB962C8B-B14F-4D97-AF65-F5344CB8AC3E}">
        <p14:creationId xmlns:p14="http://schemas.microsoft.com/office/powerpoint/2010/main" val="1461465045"/>
      </p:ext>
    </p:extLst>
  </p:cSld>
  <p:clrMapOvr>
    <a:masterClrMapping/>
  </p:clrMapOvr>
</p:sld>
</file>

<file path=ppt/theme/theme1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2_Tema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Isabel Arroyo</dc:creator>
  <cp:revision>10</cp:revision>
  <dcterms:created xsi:type="dcterms:W3CDTF">2020-09-22T20:58:01Z</dcterms:created>
  <dcterms:modified xsi:type="dcterms:W3CDTF">2022-09-23T16:16:33Z</dcterms:modified>
</cp:coreProperties>
</file>