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1539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fredo Bateman" initials="AB" lastIdx="1" clrIdx="0"/>
  <p:cmAuthor id="2" name="Sara Viviana Torres Vergara" initials="SVTV" lastIdx="10" clrIdx="1">
    <p:extLst>
      <p:ext uri="{19B8F6BF-5375-455C-9EA6-DF929625EA0E}">
        <p15:presenceInfo xmlns:p15="http://schemas.microsoft.com/office/powerpoint/2012/main" userId="S::svtorres@minvivienda.gov.co::ee707d30-ff75-4842-a8c7-27655b7d7095" providerId="AD"/>
      </p:ext>
    </p:extLst>
  </p:cmAuthor>
  <p:cmAuthor id="3" name="Juan Sebastian" initials="JS" lastIdx="3" clrIdx="2">
    <p:extLst>
      <p:ext uri="{19B8F6BF-5375-455C-9EA6-DF929625EA0E}">
        <p15:presenceInfo xmlns:p15="http://schemas.microsoft.com/office/powerpoint/2012/main" userId="Juan Sebasti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71C"/>
    <a:srgbClr val="B4040E"/>
    <a:srgbClr val="FFD966"/>
    <a:srgbClr val="2E75B6"/>
    <a:srgbClr val="FFE699"/>
    <a:srgbClr val="BFBFBF"/>
    <a:srgbClr val="7F7F7F"/>
    <a:srgbClr val="C5E0B4"/>
    <a:srgbClr val="A6A6A6"/>
    <a:srgbClr val="BDD7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6EA385-494C-3E1C-D579-9F82069B9299}" v="2" dt="2022-09-22T19:32:42.435"/>
    <p1510:client id="{78F5CBA0-E793-BE37-7E7E-396ED03EA405}" v="30" dt="2022-09-22T14:27:32.557"/>
    <p1510:client id="{F05DB4C6-1686-84A9-0CB5-56891387D81A}" v="64" dt="2022-09-22T14:34:59.637"/>
    <p1510:client id="{F252A0C0-25CD-AB65-1B13-1C2B4A1095AF}" v="8" dt="2022-09-22T03:19:58.975"/>
    <p1510:client id="{F7559A17-2ABC-8E0D-D95B-30168565FF50}" v="42" dt="2022-09-22T19:28:24.7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6" autoAdjust="0"/>
    <p:restoredTop sz="94249" autoAdjust="0"/>
  </p:normalViewPr>
  <p:slideViewPr>
    <p:cSldViewPr snapToGrid="0">
      <p:cViewPr varScale="1">
        <p:scale>
          <a:sx n="73" d="100"/>
          <a:sy n="73" d="100"/>
        </p:scale>
        <p:origin x="53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an Sebastian Mesa Zamudio" userId="S::johan.mesa@gobiernobogota.gov.co::5c8605ef-e368-4648-b8d4-085879878828" providerId="AD" clId="Web-{F7559A17-2ABC-8E0D-D95B-30168565FF50}"/>
    <pc:docChg chg="modSld">
      <pc:chgData name="Johan Sebastian Mesa Zamudio" userId="S::johan.mesa@gobiernobogota.gov.co::5c8605ef-e368-4648-b8d4-085879878828" providerId="AD" clId="Web-{F7559A17-2ABC-8E0D-D95B-30168565FF50}" dt="2022-09-22T19:28:21.888" v="25"/>
      <pc:docMkLst>
        <pc:docMk/>
      </pc:docMkLst>
      <pc:sldChg chg="modSp">
        <pc:chgData name="Johan Sebastian Mesa Zamudio" userId="S::johan.mesa@gobiernobogota.gov.co::5c8605ef-e368-4648-b8d4-085879878828" providerId="AD" clId="Web-{F7559A17-2ABC-8E0D-D95B-30168565FF50}" dt="2022-09-22T19:28:21.888" v="25"/>
        <pc:sldMkLst>
          <pc:docMk/>
          <pc:sldMk cId="1277988744" sldId="1539"/>
        </pc:sldMkLst>
        <pc:graphicFrameChg chg="mod modGraphic">
          <ac:chgData name="Johan Sebastian Mesa Zamudio" userId="S::johan.mesa@gobiernobogota.gov.co::5c8605ef-e368-4648-b8d4-085879878828" providerId="AD" clId="Web-{F7559A17-2ABC-8E0D-D95B-30168565FF50}" dt="2022-09-22T19:28:21.888" v="25"/>
          <ac:graphicFrameMkLst>
            <pc:docMk/>
            <pc:sldMk cId="1277988744" sldId="1539"/>
            <ac:graphicFrameMk id="5" creationId="{4D9F3CD3-BBF7-458E-87C5-DA48ECCB83EC}"/>
          </ac:graphicFrameMkLst>
        </pc:graphicFrameChg>
      </pc:sldChg>
    </pc:docChg>
  </pc:docChgLst>
  <pc:docChgLst>
    <pc:chgData name="Leonor Guatibonza Valderrama" userId="S::leonor.guatibonza@gobiernobogota.gov.co::9564fdff-dead-4be9-b7ea-53f7e3839dcd" providerId="AD" clId="Web-{F252A0C0-25CD-AB65-1B13-1C2B4A1095AF}"/>
    <pc:docChg chg="modSld">
      <pc:chgData name="Leonor Guatibonza Valderrama" userId="S::leonor.guatibonza@gobiernobogota.gov.co::9564fdff-dead-4be9-b7ea-53f7e3839dcd" providerId="AD" clId="Web-{F252A0C0-25CD-AB65-1B13-1C2B4A1095AF}" dt="2022-09-22T03:19:43.975" v="3"/>
      <pc:docMkLst>
        <pc:docMk/>
      </pc:docMkLst>
      <pc:sldChg chg="modSp">
        <pc:chgData name="Leonor Guatibonza Valderrama" userId="S::leonor.guatibonza@gobiernobogota.gov.co::9564fdff-dead-4be9-b7ea-53f7e3839dcd" providerId="AD" clId="Web-{F252A0C0-25CD-AB65-1B13-1C2B4A1095AF}" dt="2022-09-22T03:19:43.975" v="3"/>
        <pc:sldMkLst>
          <pc:docMk/>
          <pc:sldMk cId="1277988744" sldId="1539"/>
        </pc:sldMkLst>
        <pc:graphicFrameChg chg="mod modGraphic">
          <ac:chgData name="Leonor Guatibonza Valderrama" userId="S::leonor.guatibonza@gobiernobogota.gov.co::9564fdff-dead-4be9-b7ea-53f7e3839dcd" providerId="AD" clId="Web-{F252A0C0-25CD-AB65-1B13-1C2B4A1095AF}" dt="2022-09-22T03:19:43.975" v="3"/>
          <ac:graphicFrameMkLst>
            <pc:docMk/>
            <pc:sldMk cId="1277988744" sldId="1539"/>
            <ac:graphicFrameMk id="5" creationId="{4D9F3CD3-BBF7-458E-87C5-DA48ECCB83EC}"/>
          </ac:graphicFrameMkLst>
        </pc:graphicFrameChg>
      </pc:sldChg>
    </pc:docChg>
  </pc:docChgLst>
  <pc:docChgLst>
    <pc:chgData name="Santiago Ignacio Ospina Rico" userId="S::santiago.ospina@gobiernobogota.gov.co::304eb04d-9352-4484-a47d-a093fa0c0dc0" providerId="AD" clId="Web-{076EA385-494C-3E1C-D579-9F82069B9299}"/>
    <pc:docChg chg="modSld">
      <pc:chgData name="Santiago Ignacio Ospina Rico" userId="S::santiago.ospina@gobiernobogota.gov.co::304eb04d-9352-4484-a47d-a093fa0c0dc0" providerId="AD" clId="Web-{076EA385-494C-3E1C-D579-9F82069B9299}" dt="2022-09-22T19:32:42.435" v="1"/>
      <pc:docMkLst>
        <pc:docMk/>
      </pc:docMkLst>
      <pc:sldChg chg="modSp">
        <pc:chgData name="Santiago Ignacio Ospina Rico" userId="S::santiago.ospina@gobiernobogota.gov.co::304eb04d-9352-4484-a47d-a093fa0c0dc0" providerId="AD" clId="Web-{076EA385-494C-3E1C-D579-9F82069B9299}" dt="2022-09-22T19:32:42.435" v="1"/>
        <pc:sldMkLst>
          <pc:docMk/>
          <pc:sldMk cId="1277988744" sldId="1539"/>
        </pc:sldMkLst>
        <pc:graphicFrameChg chg="mod modGraphic">
          <ac:chgData name="Santiago Ignacio Ospina Rico" userId="S::santiago.ospina@gobiernobogota.gov.co::304eb04d-9352-4484-a47d-a093fa0c0dc0" providerId="AD" clId="Web-{076EA385-494C-3E1C-D579-9F82069B9299}" dt="2022-09-22T19:32:42.435" v="1"/>
          <ac:graphicFrameMkLst>
            <pc:docMk/>
            <pc:sldMk cId="1277988744" sldId="1539"/>
            <ac:graphicFrameMk id="5" creationId="{4D9F3CD3-BBF7-458E-87C5-DA48ECCB83EC}"/>
          </ac:graphicFrameMkLst>
        </pc:graphicFrameChg>
      </pc:sldChg>
    </pc:docChg>
  </pc:docChgLst>
  <pc:docChgLst>
    <pc:chgData name="Johan Sebastian Mesa Zamudio" userId="S::johan.mesa@gobiernobogota.gov.co::5c8605ef-e368-4648-b8d4-085879878828" providerId="AD" clId="Web-{F05DB4C6-1686-84A9-0CB5-56891387D81A}"/>
    <pc:docChg chg="modSld">
      <pc:chgData name="Johan Sebastian Mesa Zamudio" userId="S::johan.mesa@gobiernobogota.gov.co::5c8605ef-e368-4648-b8d4-085879878828" providerId="AD" clId="Web-{F05DB4C6-1686-84A9-0CB5-56891387D81A}" dt="2022-09-22T14:34:56.434" v="55"/>
      <pc:docMkLst>
        <pc:docMk/>
      </pc:docMkLst>
      <pc:sldChg chg="modSp">
        <pc:chgData name="Johan Sebastian Mesa Zamudio" userId="S::johan.mesa@gobiernobogota.gov.co::5c8605ef-e368-4648-b8d4-085879878828" providerId="AD" clId="Web-{F05DB4C6-1686-84A9-0CB5-56891387D81A}" dt="2022-09-22T14:34:56.434" v="55"/>
        <pc:sldMkLst>
          <pc:docMk/>
          <pc:sldMk cId="1277988744" sldId="1539"/>
        </pc:sldMkLst>
        <pc:graphicFrameChg chg="mod modGraphic">
          <ac:chgData name="Johan Sebastian Mesa Zamudio" userId="S::johan.mesa@gobiernobogota.gov.co::5c8605ef-e368-4648-b8d4-085879878828" providerId="AD" clId="Web-{F05DB4C6-1686-84A9-0CB5-56891387D81A}" dt="2022-09-22T14:34:56.434" v="55"/>
          <ac:graphicFrameMkLst>
            <pc:docMk/>
            <pc:sldMk cId="1277988744" sldId="1539"/>
            <ac:graphicFrameMk id="5" creationId="{4D9F3CD3-BBF7-458E-87C5-DA48ECCB83EC}"/>
          </ac:graphicFrameMkLst>
        </pc:graphicFrameChg>
      </pc:sldChg>
    </pc:docChg>
  </pc:docChgLst>
  <pc:docChgLst>
    <pc:chgData clId="Web-{F7559A17-2ABC-8E0D-D95B-30168565FF50}"/>
    <pc:docChg chg="modSld">
      <pc:chgData name="" userId="" providerId="" clId="Web-{F7559A17-2ABC-8E0D-D95B-30168565FF50}" dt="2022-09-22T19:28:17.076" v="13"/>
      <pc:docMkLst>
        <pc:docMk/>
      </pc:docMkLst>
      <pc:sldChg chg="modSp">
        <pc:chgData name="" userId="" providerId="" clId="Web-{F7559A17-2ABC-8E0D-D95B-30168565FF50}" dt="2022-09-22T19:28:17.076" v="13"/>
        <pc:sldMkLst>
          <pc:docMk/>
          <pc:sldMk cId="1277988744" sldId="1539"/>
        </pc:sldMkLst>
        <pc:graphicFrameChg chg="mod modGraphic">
          <ac:chgData name="" userId="" providerId="" clId="Web-{F7559A17-2ABC-8E0D-D95B-30168565FF50}" dt="2022-09-22T19:28:17.076" v="13"/>
          <ac:graphicFrameMkLst>
            <pc:docMk/>
            <pc:sldMk cId="1277988744" sldId="1539"/>
            <ac:graphicFrameMk id="5" creationId="{4D9F3CD3-BBF7-458E-87C5-DA48ECCB83EC}"/>
          </ac:graphicFrameMkLst>
        </pc:graphicFrameChg>
      </pc:sldChg>
    </pc:docChg>
  </pc:docChgLst>
  <pc:docChgLst>
    <pc:chgData name="Johan Sebastian Mesa Zamudio" userId="S::johan.mesa@gobiernobogota.gov.co::5c8605ef-e368-4648-b8d4-085879878828" providerId="AD" clId="Web-{78F5CBA0-E793-BE37-7E7E-396ED03EA405}"/>
    <pc:docChg chg="modSld">
      <pc:chgData name="Johan Sebastian Mesa Zamudio" userId="S::johan.mesa@gobiernobogota.gov.co::5c8605ef-e368-4648-b8d4-085879878828" providerId="AD" clId="Web-{78F5CBA0-E793-BE37-7E7E-396ED03EA405}" dt="2022-09-22T14:27:32.557" v="28"/>
      <pc:docMkLst>
        <pc:docMk/>
      </pc:docMkLst>
      <pc:sldChg chg="modSp">
        <pc:chgData name="Johan Sebastian Mesa Zamudio" userId="S::johan.mesa@gobiernobogota.gov.co::5c8605ef-e368-4648-b8d4-085879878828" providerId="AD" clId="Web-{78F5CBA0-E793-BE37-7E7E-396ED03EA405}" dt="2022-09-22T14:27:32.557" v="28"/>
        <pc:sldMkLst>
          <pc:docMk/>
          <pc:sldMk cId="1277988744" sldId="1539"/>
        </pc:sldMkLst>
        <pc:graphicFrameChg chg="mod modGraphic">
          <ac:chgData name="Johan Sebastian Mesa Zamudio" userId="S::johan.mesa@gobiernobogota.gov.co::5c8605ef-e368-4648-b8d4-085879878828" providerId="AD" clId="Web-{78F5CBA0-E793-BE37-7E7E-396ED03EA405}" dt="2022-09-22T14:27:32.557" v="28"/>
          <ac:graphicFrameMkLst>
            <pc:docMk/>
            <pc:sldMk cId="1277988744" sldId="1539"/>
            <ac:graphicFrameMk id="5" creationId="{4D9F3CD3-BBF7-458E-87C5-DA48ECCB83EC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8032A4-A0A0-43E5-AF17-7357659F69DE}" type="datetimeFigureOut">
              <a:rPr lang="es-CO" smtClean="0"/>
              <a:t>22/09/2022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745018-F6BD-4F11-9D93-105F709D2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3670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22/09/2022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7A81A168-DCCD-4765-985A-C16C34558DC2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23128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22/09/2022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935E7B5-E12D-4F37-BE1A-B129F79CD876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29913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22/09/2022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E9CFB4F-4CC9-418A-96CC-3283B4A71C41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1605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22/09/2022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0181621C-524B-4438-B1E0-6A540AEB8B69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78082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22/09/2022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730738C-47C4-41A7-89DF-2BC2367A2316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3750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22/09/2022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8CFBD57F-CB6C-447F-ABB4-85B96A16162C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52389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22/09/2022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AFAE0FF-7D9D-4583-96FF-0EFD48BBD6CF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32117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22/09/2022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5D39C2AC-E5B2-4EFA-B8A2-055F65F316F8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09743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22/09/2022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5DF9423-2737-4568-B64E-FBEEF9FC402A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48194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22/09/2022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7F6454E7-5C56-404E-A9F7-89FA55663983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1663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22/09/2022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0F35F4D8-BC5C-4A3B-95EE-EC372243831F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42053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94A8B-C8FF-43D7-A294-E66C7603800E}" type="datetimeFigureOut">
              <a:rPr lang="es-CO" smtClean="0"/>
              <a:t>22/09/2022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A73D69EB-E09B-4357-A30F-DA1D1810B83A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6585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4D9F3CD3-BBF7-458E-87C5-DA48ECCB83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592968"/>
              </p:ext>
            </p:extLst>
          </p:nvPr>
        </p:nvGraphicFramePr>
        <p:xfrm>
          <a:off x="291548" y="1504550"/>
          <a:ext cx="11251095" cy="3656337"/>
        </p:xfrm>
        <a:graphic>
          <a:graphicData uri="http://schemas.openxmlformats.org/drawingml/2006/table">
            <a:tbl>
              <a:tblPr/>
              <a:tblGrid>
                <a:gridCol w="2233050">
                  <a:extLst>
                    <a:ext uri="{9D8B030D-6E8A-4147-A177-3AD203B41FA5}">
                      <a16:colId xmlns:a16="http://schemas.microsoft.com/office/drawing/2014/main" val="1232493370"/>
                    </a:ext>
                  </a:extLst>
                </a:gridCol>
                <a:gridCol w="3366972">
                  <a:extLst>
                    <a:ext uri="{9D8B030D-6E8A-4147-A177-3AD203B41FA5}">
                      <a16:colId xmlns:a16="http://schemas.microsoft.com/office/drawing/2014/main" val="907522156"/>
                    </a:ext>
                  </a:extLst>
                </a:gridCol>
                <a:gridCol w="1883691">
                  <a:extLst>
                    <a:ext uri="{9D8B030D-6E8A-4147-A177-3AD203B41FA5}">
                      <a16:colId xmlns:a16="http://schemas.microsoft.com/office/drawing/2014/main" val="3970802285"/>
                    </a:ext>
                  </a:extLst>
                </a:gridCol>
                <a:gridCol w="1883691">
                  <a:extLst>
                    <a:ext uri="{9D8B030D-6E8A-4147-A177-3AD203B41FA5}">
                      <a16:colId xmlns:a16="http://schemas.microsoft.com/office/drawing/2014/main" val="4204100649"/>
                    </a:ext>
                  </a:extLst>
                </a:gridCol>
                <a:gridCol w="1883691">
                  <a:extLst>
                    <a:ext uri="{9D8B030D-6E8A-4147-A177-3AD203B41FA5}">
                      <a16:colId xmlns:a16="http://schemas.microsoft.com/office/drawing/2014/main" val="2591411900"/>
                    </a:ext>
                  </a:extLst>
                </a:gridCol>
              </a:tblGrid>
              <a:tr h="598825"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Hito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 dirty="0">
                          <a:solidFill>
                            <a:schemeClr val="bg1"/>
                          </a:solidFill>
                          <a:effectLst/>
                        </a:rPr>
                        <a:t>Actividad/evento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>
                          <a:solidFill>
                            <a:schemeClr val="bg1"/>
                          </a:solidFill>
                          <a:effectLst/>
                        </a:rPr>
                        <a:t>Lugar 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 dirty="0">
                          <a:solidFill>
                            <a:schemeClr val="bg1"/>
                          </a:solidFill>
                          <a:effectLst/>
                        </a:rPr>
                        <a:t>Localidad 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 dirty="0">
                          <a:solidFill>
                            <a:schemeClr val="bg1"/>
                          </a:solidFill>
                          <a:effectLst/>
                        </a:rPr>
                        <a:t>Fecha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41848"/>
                  </a:ext>
                </a:extLst>
              </a:tr>
              <a:tr h="746271"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1400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SESION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buNone/>
                      </a:pPr>
                      <a:r>
                        <a:rPr lang="es-ES" sz="14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Sesión Ordinaria del Consejo Consultivo Distrital de Participación Ciudadana</a:t>
                      </a:r>
                      <a:endParaRPr lang="es-ES" dirty="0"/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SECRETARIA DE GOBIERNO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LA CANDELARIA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18 DE MARZO DE 2022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614996"/>
                  </a:ext>
                </a:extLst>
              </a:tr>
              <a:tr h="548654">
                <a:tc>
                  <a:txBody>
                    <a:bodyPr/>
                    <a:lstStyle/>
                    <a:p>
                      <a:pPr lvl="1" algn="ctr" rtl="0" fontAlgn="ctr"/>
                      <a:endParaRPr lang="es-CO" sz="1400" kern="1200" baseline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endParaRPr lang="es-CO" sz="14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endParaRPr lang="es-CO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endParaRPr lang="es-CO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endParaRPr lang="es-CO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5290357"/>
                  </a:ext>
                </a:extLst>
              </a:tr>
              <a:tr h="617011">
                <a:tc>
                  <a:txBody>
                    <a:bodyPr/>
                    <a:lstStyle/>
                    <a:p>
                      <a:pPr lvl="1" algn="ctr" rtl="0" fontAlgn="ctr"/>
                      <a:endParaRPr lang="es-CO" sz="1400" kern="1200" baseline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 rtl="0" fontAlgn="ctr"/>
                      <a:endParaRPr lang="es-CO" sz="14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endParaRPr lang="es-CO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endParaRPr lang="es-CO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endParaRPr lang="es-CO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9027571"/>
                  </a:ext>
                </a:extLst>
              </a:tr>
              <a:tr h="572788">
                <a:tc>
                  <a:txBody>
                    <a:bodyPr/>
                    <a:lstStyle/>
                    <a:p>
                      <a:pPr lvl="1" algn="ctr" rtl="0" fontAlgn="ctr"/>
                      <a:endParaRPr lang="es-CO" sz="1400" kern="1200" baseline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 rtl="0" fontAlgn="ctr"/>
                      <a:endParaRPr lang="es-CO" sz="14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endParaRPr lang="es-CO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endParaRPr lang="es-CO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endParaRPr lang="es-CO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8406795"/>
                  </a:ext>
                </a:extLst>
              </a:tr>
              <a:tr h="572788">
                <a:tc>
                  <a:txBody>
                    <a:bodyPr/>
                    <a:lstStyle/>
                    <a:p>
                      <a:pPr lvl="1" algn="ctr">
                        <a:buNone/>
                      </a:pPr>
                      <a:endParaRPr lang="es-CO" sz="1400" kern="1200" baseline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CCCCCC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buNone/>
                      </a:pPr>
                      <a:endParaRPr lang="es-MX" sz="14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CCCCCC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s-MX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CCCCCC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s-MX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CCCCCC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s-MX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CCCCCC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818164"/>
                  </a:ext>
                </a:extLst>
              </a:tr>
            </a:tbl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21BE6BF8-C46B-4158-AB6C-69E134896B27}"/>
              </a:ext>
            </a:extLst>
          </p:cNvPr>
          <p:cNvSpPr txBox="1"/>
          <p:nvPr/>
        </p:nvSpPr>
        <p:spPr>
          <a:xfrm>
            <a:off x="1256216" y="504190"/>
            <a:ext cx="95602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>
                <a:solidFill>
                  <a:srgbClr val="C00000"/>
                </a:solidFill>
              </a:rPr>
              <a:t>HITOS TEMAS ESTRATÉGICOS </a:t>
            </a:r>
          </a:p>
        </p:txBody>
      </p:sp>
    </p:spTree>
    <p:extLst>
      <p:ext uri="{BB962C8B-B14F-4D97-AF65-F5344CB8AC3E}">
        <p14:creationId xmlns:p14="http://schemas.microsoft.com/office/powerpoint/2010/main" val="1277988744"/>
      </p:ext>
    </p:extLst>
  </p:cSld>
  <p:clrMapOvr>
    <a:masterClrMapping/>
  </p:clrMapOvr>
</p:sld>
</file>

<file path=ppt/theme/theme1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11</Words>
  <Application>Microsoft Office PowerPoint</Application>
  <PresentationFormat>Panorámica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2_Tema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Isabel Arroyo</dc:creator>
  <cp:lastModifiedBy>Sior .</cp:lastModifiedBy>
  <cp:revision>443</cp:revision>
  <dcterms:created xsi:type="dcterms:W3CDTF">2020-09-22T20:58:01Z</dcterms:created>
  <dcterms:modified xsi:type="dcterms:W3CDTF">2022-09-22T19:32:52Z</dcterms:modified>
</cp:coreProperties>
</file>