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1539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redo Bateman" initials="AB" lastIdx="1" clrIdx="0"/>
  <p:cmAuthor id="2" name="Sara Viviana Torres Vergara" initials="SVTV" lastIdx="10" clrIdx="1">
    <p:extLst>
      <p:ext uri="{19B8F6BF-5375-455C-9EA6-DF929625EA0E}">
        <p15:presenceInfo xmlns:p15="http://schemas.microsoft.com/office/powerpoint/2012/main" userId="S::svtorres@minvivienda.gov.co::ee707d30-ff75-4842-a8c7-27655b7d7095" providerId="AD"/>
      </p:ext>
    </p:extLst>
  </p:cmAuthor>
  <p:cmAuthor id="3" name="Juan Sebastian" initials="JS" lastIdx="3" clrIdx="2">
    <p:extLst>
      <p:ext uri="{19B8F6BF-5375-455C-9EA6-DF929625EA0E}">
        <p15:presenceInfo xmlns:p15="http://schemas.microsoft.com/office/powerpoint/2012/main" userId="Juan Sebasti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1C"/>
    <a:srgbClr val="B4040E"/>
    <a:srgbClr val="FFD966"/>
    <a:srgbClr val="2E75B6"/>
    <a:srgbClr val="FFE699"/>
    <a:srgbClr val="BFBFBF"/>
    <a:srgbClr val="7F7F7F"/>
    <a:srgbClr val="C5E0B4"/>
    <a:srgbClr val="A6A6A6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AFC9D2-D2E3-976B-6C97-ACC0475598E4}" v="59" dt="2022-09-22T19:26:58.267"/>
    <p1510:client id="{71F028F3-FE68-B5E2-82BE-84CDC3D7A541}" v="1" dt="2022-09-22T19:22:05.768"/>
    <p1510:client id="{78F5CBA0-E793-BE37-7E7E-396ED03EA405}" v="119" dt="2022-09-22T14:29:34.345"/>
    <p1510:client id="{AA79C8E9-AC92-0838-CDC0-FABDAD7D930D}" v="4" dt="2022-09-22T19:32:10.559"/>
    <p1510:client id="{F252A0C0-25CD-AB65-1B13-1C2B4A1095AF}" v="8" dt="2022-09-22T03:19:58.9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6" autoAdjust="0"/>
    <p:restoredTop sz="94249" autoAdjust="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iago Ignacio Ospina Rico" userId="S::santiago.ospina@gobiernobogota.gov.co::304eb04d-9352-4484-a47d-a093fa0c0dc0" providerId="AD" clId="Web-{AA79C8E9-AC92-0838-CDC0-FABDAD7D930D}"/>
    <pc:docChg chg="modSld">
      <pc:chgData name="Santiago Ignacio Ospina Rico" userId="S::santiago.ospina@gobiernobogota.gov.co::304eb04d-9352-4484-a47d-a093fa0c0dc0" providerId="AD" clId="Web-{AA79C8E9-AC92-0838-CDC0-FABDAD7D930D}" dt="2022-09-22T19:32:10.559" v="3"/>
      <pc:docMkLst>
        <pc:docMk/>
      </pc:docMkLst>
      <pc:sldChg chg="modSp">
        <pc:chgData name="Santiago Ignacio Ospina Rico" userId="S::santiago.ospina@gobiernobogota.gov.co::304eb04d-9352-4484-a47d-a093fa0c0dc0" providerId="AD" clId="Web-{AA79C8E9-AC92-0838-CDC0-FABDAD7D930D}" dt="2022-09-22T19:32:10.559" v="3"/>
        <pc:sldMkLst>
          <pc:docMk/>
          <pc:sldMk cId="1277988744" sldId="1539"/>
        </pc:sldMkLst>
        <pc:graphicFrameChg chg="mod modGraphic">
          <ac:chgData name="Santiago Ignacio Ospina Rico" userId="S::santiago.ospina@gobiernobogota.gov.co::304eb04d-9352-4484-a47d-a093fa0c0dc0" providerId="AD" clId="Web-{AA79C8E9-AC92-0838-CDC0-FABDAD7D930D}" dt="2022-09-22T19:32:10.559" v="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Leonor Guatibonza Valderrama" userId="S::leonor.guatibonza@gobiernobogota.gov.co::9564fdff-dead-4be9-b7ea-53f7e3839dcd" providerId="AD" clId="Web-{F252A0C0-25CD-AB65-1B13-1C2B4A1095AF}"/>
    <pc:docChg chg="modSld">
      <pc:chgData name="Leonor Guatibonza Valderrama" userId="S::leonor.guatibonza@gobiernobogota.gov.co::9564fdff-dead-4be9-b7ea-53f7e3839dcd" providerId="AD" clId="Web-{F252A0C0-25CD-AB65-1B13-1C2B4A1095AF}" dt="2022-09-22T03:19:43.975" v="3"/>
      <pc:docMkLst>
        <pc:docMk/>
      </pc:docMkLst>
      <pc:sldChg chg="modSp">
        <pc:chgData name="Leonor Guatibonza Valderrama" userId="S::leonor.guatibonza@gobiernobogota.gov.co::9564fdff-dead-4be9-b7ea-53f7e3839dcd" providerId="AD" clId="Web-{F252A0C0-25CD-AB65-1B13-1C2B4A1095AF}" dt="2022-09-22T03:19:43.975" v="3"/>
        <pc:sldMkLst>
          <pc:docMk/>
          <pc:sldMk cId="1277988744" sldId="1539"/>
        </pc:sldMkLst>
        <pc:graphicFrameChg chg="mod modGraphic">
          <ac:chgData name="Leonor Guatibonza Valderrama" userId="S::leonor.guatibonza@gobiernobogota.gov.co::9564fdff-dead-4be9-b7ea-53f7e3839dcd" providerId="AD" clId="Web-{F252A0C0-25CD-AB65-1B13-1C2B4A1095AF}" dt="2022-09-22T03:19:43.975" v="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Arley Dario Bastidas Bilbao" userId="S::arley.bastidas@gobiernobogota.gov.co::a36a8675-1295-48a2-a7a7-077a54d14eec" providerId="AD" clId="Web-{71F028F3-FE68-B5E2-82BE-84CDC3D7A541}"/>
    <pc:docChg chg="modSld">
      <pc:chgData name="Arley Dario Bastidas Bilbao" userId="S::arley.bastidas@gobiernobogota.gov.co::a36a8675-1295-48a2-a7a7-077a54d14eec" providerId="AD" clId="Web-{71F028F3-FE68-B5E2-82BE-84CDC3D7A541}" dt="2022-09-22T19:22:05.768" v="0"/>
      <pc:docMkLst>
        <pc:docMk/>
      </pc:docMkLst>
      <pc:sldChg chg="modSp">
        <pc:chgData name="Arley Dario Bastidas Bilbao" userId="S::arley.bastidas@gobiernobogota.gov.co::a36a8675-1295-48a2-a7a7-077a54d14eec" providerId="AD" clId="Web-{71F028F3-FE68-B5E2-82BE-84CDC3D7A541}" dt="2022-09-22T19:22:05.768" v="0"/>
        <pc:sldMkLst>
          <pc:docMk/>
          <pc:sldMk cId="1277988744" sldId="1539"/>
        </pc:sldMkLst>
        <pc:graphicFrameChg chg="modGraphic">
          <ac:chgData name="Arley Dario Bastidas Bilbao" userId="S::arley.bastidas@gobiernobogota.gov.co::a36a8675-1295-48a2-a7a7-077a54d14eec" providerId="AD" clId="Web-{71F028F3-FE68-B5E2-82BE-84CDC3D7A541}" dt="2022-09-22T19:22:05.768" v="0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Johan Sebastian Mesa Zamudio" userId="S::johan.mesa@gobiernobogota.gov.co::5c8605ef-e368-4648-b8d4-085879878828" providerId="AD" clId="Web-{53AFC9D2-D2E3-976B-6C97-ACC0475598E4}"/>
    <pc:docChg chg="modSld">
      <pc:chgData name="Johan Sebastian Mesa Zamudio" userId="S::johan.mesa@gobiernobogota.gov.co::5c8605ef-e368-4648-b8d4-085879878828" providerId="AD" clId="Web-{53AFC9D2-D2E3-976B-6C97-ACC0475598E4}" dt="2022-09-22T19:26:55.596" v="33"/>
      <pc:docMkLst>
        <pc:docMk/>
      </pc:docMkLst>
      <pc:sldChg chg="modSp">
        <pc:chgData name="Johan Sebastian Mesa Zamudio" userId="S::johan.mesa@gobiernobogota.gov.co::5c8605ef-e368-4648-b8d4-085879878828" providerId="AD" clId="Web-{53AFC9D2-D2E3-976B-6C97-ACC0475598E4}" dt="2022-09-22T19:26:55.596" v="33"/>
        <pc:sldMkLst>
          <pc:docMk/>
          <pc:sldMk cId="1277988744" sldId="1539"/>
        </pc:sldMkLst>
        <pc:graphicFrameChg chg="mod modGraphic">
          <ac:chgData name="Johan Sebastian Mesa Zamudio" userId="S::johan.mesa@gobiernobogota.gov.co::5c8605ef-e368-4648-b8d4-085879878828" providerId="AD" clId="Web-{53AFC9D2-D2E3-976B-6C97-ACC0475598E4}" dt="2022-09-22T19:26:55.596" v="33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  <pc:docChgLst>
    <pc:chgData name="Johan Sebastian Mesa Zamudio" userId="S::johan.mesa@gobiernobogota.gov.co::5c8605ef-e368-4648-b8d4-085879878828" providerId="AD" clId="Web-{78F5CBA0-E793-BE37-7E7E-396ED03EA405}"/>
    <pc:docChg chg="modSld">
      <pc:chgData name="Johan Sebastian Mesa Zamudio" userId="S::johan.mesa@gobiernobogota.gov.co::5c8605ef-e368-4648-b8d4-085879878828" providerId="AD" clId="Web-{78F5CBA0-E793-BE37-7E7E-396ED03EA405}" dt="2022-09-22T14:29:31.516" v="110"/>
      <pc:docMkLst>
        <pc:docMk/>
      </pc:docMkLst>
      <pc:sldChg chg="modSp">
        <pc:chgData name="Johan Sebastian Mesa Zamudio" userId="S::johan.mesa@gobiernobogota.gov.co::5c8605ef-e368-4648-b8d4-085879878828" providerId="AD" clId="Web-{78F5CBA0-E793-BE37-7E7E-396ED03EA405}" dt="2022-09-22T14:29:31.516" v="110"/>
        <pc:sldMkLst>
          <pc:docMk/>
          <pc:sldMk cId="1277988744" sldId="1539"/>
        </pc:sldMkLst>
        <pc:graphicFrameChg chg="mod modGraphic">
          <ac:chgData name="Johan Sebastian Mesa Zamudio" userId="S::johan.mesa@gobiernobogota.gov.co::5c8605ef-e368-4648-b8d4-085879878828" providerId="AD" clId="Web-{78F5CBA0-E793-BE37-7E7E-396ED03EA405}" dt="2022-09-22T14:29:31.516" v="110"/>
          <ac:graphicFrameMkLst>
            <pc:docMk/>
            <pc:sldMk cId="1277988744" sldId="1539"/>
            <ac:graphicFrameMk id="5" creationId="{4D9F3CD3-BBF7-458E-87C5-DA48ECCB83E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032A4-A0A0-43E5-AF17-7357659F69D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45018-F6BD-4F11-9D93-105F709D2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367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A81A168-DCCD-4765-985A-C16C34558DC2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312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935E7B5-E12D-4F37-BE1A-B129F79CD87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991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E9CFB4F-4CC9-418A-96CC-3283B4A71C41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60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181621C-524B-4438-B1E0-6A540AEB8B69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808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730738C-47C4-41A7-89DF-2BC2367A2316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375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8CFBD57F-CB6C-447F-ABB4-85B96A16162C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238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AFAE0FF-7D9D-4583-96FF-0EFD48BBD6C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211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D39C2AC-E5B2-4EFA-B8A2-055F65F316F8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9743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5DF9423-2737-4568-B64E-FBEEF9FC402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8194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F6454E7-5C56-404E-A9F7-89FA55663983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66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35F4D8-BC5C-4A3B-95EE-EC372243831F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05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94A8B-C8FF-43D7-A294-E66C7603800E}" type="datetimeFigureOut">
              <a:rPr lang="es-CO" smtClean="0"/>
              <a:t>22/09/2022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23873-B517-4FDF-B17B-2902F44511E3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73D69EB-E09B-4357-A30F-DA1D1810B83A}"/>
              </a:ext>
            </a:extLst>
          </p:cNvPr>
          <p:cNvSpPr/>
          <p:nvPr userDrawn="1"/>
        </p:nvSpPr>
        <p:spPr>
          <a:xfrm>
            <a:off x="11182662" y="987922"/>
            <a:ext cx="884420" cy="179882"/>
          </a:xfrm>
          <a:prstGeom prst="rect">
            <a:avLst/>
          </a:prstGeom>
          <a:solidFill>
            <a:srgbClr val="B404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658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D9F3CD3-BBF7-458E-87C5-DA48ECCB83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067356"/>
              </p:ext>
            </p:extLst>
          </p:nvPr>
        </p:nvGraphicFramePr>
        <p:xfrm>
          <a:off x="291548" y="1504550"/>
          <a:ext cx="11251095" cy="3411404"/>
        </p:xfrm>
        <a:graphic>
          <a:graphicData uri="http://schemas.openxmlformats.org/drawingml/2006/table">
            <a:tbl>
              <a:tblPr/>
              <a:tblGrid>
                <a:gridCol w="2233050">
                  <a:extLst>
                    <a:ext uri="{9D8B030D-6E8A-4147-A177-3AD203B41FA5}">
                      <a16:colId xmlns:a16="http://schemas.microsoft.com/office/drawing/2014/main" val="1232493370"/>
                    </a:ext>
                  </a:extLst>
                </a:gridCol>
                <a:gridCol w="3366972">
                  <a:extLst>
                    <a:ext uri="{9D8B030D-6E8A-4147-A177-3AD203B41FA5}">
                      <a16:colId xmlns:a16="http://schemas.microsoft.com/office/drawing/2014/main" val="907522156"/>
                    </a:ext>
                  </a:extLst>
                </a:gridCol>
                <a:gridCol w="1883691">
                  <a:extLst>
                    <a:ext uri="{9D8B030D-6E8A-4147-A177-3AD203B41FA5}">
                      <a16:colId xmlns:a16="http://schemas.microsoft.com/office/drawing/2014/main" val="3970802285"/>
                    </a:ext>
                  </a:extLst>
                </a:gridCol>
                <a:gridCol w="1883691">
                  <a:extLst>
                    <a:ext uri="{9D8B030D-6E8A-4147-A177-3AD203B41FA5}">
                      <a16:colId xmlns:a16="http://schemas.microsoft.com/office/drawing/2014/main" val="4204100649"/>
                    </a:ext>
                  </a:extLst>
                </a:gridCol>
                <a:gridCol w="1883691">
                  <a:extLst>
                    <a:ext uri="{9D8B030D-6E8A-4147-A177-3AD203B41FA5}">
                      <a16:colId xmlns:a16="http://schemas.microsoft.com/office/drawing/2014/main" val="2591411900"/>
                    </a:ext>
                  </a:extLst>
                </a:gridCol>
              </a:tblGrid>
              <a:tr h="598825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Actividad/evento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Lugar 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 dirty="0">
                          <a:solidFill>
                            <a:schemeClr val="bg1"/>
                          </a:solidFill>
                          <a:effectLst/>
                        </a:rPr>
                        <a:t>Localidad </a:t>
                      </a:r>
                      <a:endParaRPr lang="es-CO" sz="2000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2000" b="1">
                          <a:solidFill>
                            <a:schemeClr val="bg1"/>
                          </a:solidFill>
                          <a:effectLst/>
                        </a:rPr>
                        <a:t>Fecha 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030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041848"/>
                  </a:ext>
                </a:extLst>
              </a:tr>
              <a:tr h="746271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14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PRESENTACIÓN ACCIONES 2022 </a:t>
                      </a:r>
                      <a:endParaRPr lang="es-CO" sz="1400" kern="1200" baseline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r>
                        <a:rPr lang="es-CO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ENCUENTRO</a:t>
                      </a:r>
                      <a:r>
                        <a:rPr lang="es-CO" sz="14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DISTRITAL  DE CONSEJOS LOCALES DE PROPIEDAD HORIZONTAL DE BOGOTA D.C</a:t>
                      </a:r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AUDITORIO BIBLIOTECA VIRGILIO BARCO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TEUSAQUILLO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CO" sz="1400" dirty="0">
                          <a:solidFill>
                            <a:srgbClr val="000000"/>
                          </a:solidFill>
                          <a:effectLst/>
                        </a:rPr>
                        <a:t>13 DE MAYO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614996"/>
                  </a:ext>
                </a:extLst>
              </a:tr>
              <a:tr h="617011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14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ASUNTOS ELECTORALES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r>
                        <a:rPr lang="es-MX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II COMISIÓN DISTRITAL PARA LA COORDINACIÓN Y SEGUIMIENTO A LOS PROCESOS ELECTORALES DE PRESIDENCIA Y VICEPRESIDENCIA DE LA REPÚBLICA</a:t>
                      </a:r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AULAS BARULÉ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LA CANDELARIA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15 MAYO 2022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027571"/>
                  </a:ext>
                </a:extLst>
              </a:tr>
              <a:tr h="572788">
                <a:tc>
                  <a:txBody>
                    <a:bodyPr/>
                    <a:lstStyle/>
                    <a:p>
                      <a:pPr lvl="1" algn="ctr" rtl="0" fontAlgn="ctr"/>
                      <a:r>
                        <a:rPr lang="es-CO" sz="14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ASUNTOS ELECTORALES</a:t>
                      </a: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rtl="0" fontAlgn="ctr"/>
                      <a:r>
                        <a:rPr lang="es-MX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ELECCIONES DE PRESIDENTE Y VICEPRESIDENTE DE LA REPÚBLICA 2022</a:t>
                      </a:r>
                      <a:endParaRPr lang="es-CO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DISTRITO CAPITAL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20 LOCALIDADES DE BOGOTÁ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rtl="0" fontAlgn="ctr"/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29 MAYO 2022</a:t>
                      </a:r>
                      <a:endParaRPr lang="es-CO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406795"/>
                  </a:ext>
                </a:extLst>
              </a:tr>
              <a:tr h="572788">
                <a:tc>
                  <a:txBody>
                    <a:bodyPr/>
                    <a:lstStyle/>
                    <a:p>
                      <a:pPr lvl="1" algn="ctr">
                        <a:buNone/>
                      </a:pPr>
                      <a:r>
                        <a:rPr lang="es-CO" sz="140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SESIÓN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Sesión Ordinaria del Consejo Consultivo Distrital de Participación Ciudadana</a:t>
                      </a:r>
                      <a:endParaRPr lang="es-MX" sz="1400" b="0" i="0" u="none" strike="noStrike" kern="1200" noProof="0" dirty="0">
                        <a:effectLst/>
                      </a:endParaRPr>
                    </a:p>
                    <a:p>
                      <a:pPr lvl="0" algn="just">
                        <a:buNone/>
                      </a:pPr>
                      <a:endParaRPr lang="es-MX" sz="14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SECRETARIA DE GOBIERNO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MX" sz="1400">
                          <a:solidFill>
                            <a:srgbClr val="000000"/>
                          </a:solidFill>
                          <a:effectLst/>
                        </a:rPr>
                        <a:t>LA CANDELARIA </a:t>
                      </a:r>
                      <a:endParaRPr lang="es-MX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MX" sz="1400" dirty="0">
                          <a:solidFill>
                            <a:srgbClr val="000000"/>
                          </a:solidFill>
                          <a:effectLst/>
                        </a:rPr>
                        <a:t>18 MAYO 2022</a:t>
                      </a:r>
                    </a:p>
                  </a:txBody>
                  <a:tcPr marL="12513" marR="12513" marT="0" marB="0">
                    <a:lnL w="9524">
                      <a:solidFill>
                        <a:srgbClr val="CCCCCC"/>
                      </a:solidFill>
                    </a:lnL>
                    <a:lnR w="9524">
                      <a:solidFill>
                        <a:srgbClr val="CCCCCC"/>
                      </a:solidFill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>
                      <a:solidFill>
                        <a:srgbClr val="CCCCCC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818164"/>
                  </a:ext>
                </a:extLst>
              </a:tr>
            </a:tbl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21BE6BF8-C46B-4158-AB6C-69E134896B27}"/>
              </a:ext>
            </a:extLst>
          </p:cNvPr>
          <p:cNvSpPr txBox="1"/>
          <p:nvPr/>
        </p:nvSpPr>
        <p:spPr>
          <a:xfrm>
            <a:off x="1256216" y="504190"/>
            <a:ext cx="9560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>
                <a:solidFill>
                  <a:srgbClr val="C00000"/>
                </a:solidFill>
              </a:rPr>
              <a:t>HITOS TEMAS ESTRATÉGICOS </a:t>
            </a:r>
          </a:p>
        </p:txBody>
      </p:sp>
    </p:spTree>
    <p:extLst>
      <p:ext uri="{BB962C8B-B14F-4D97-AF65-F5344CB8AC3E}">
        <p14:creationId xmlns:p14="http://schemas.microsoft.com/office/powerpoint/2010/main" val="1277988744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116</Words>
  <Application>Microsoft Office PowerPoint</Application>
  <PresentationFormat>Panorámica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2_Tema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 Arroyo</dc:creator>
  <cp:lastModifiedBy>Leonor Guatibonza Valderrama</cp:lastModifiedBy>
  <cp:revision>441</cp:revision>
  <dcterms:created xsi:type="dcterms:W3CDTF">2020-09-22T20:58:01Z</dcterms:created>
  <dcterms:modified xsi:type="dcterms:W3CDTF">2022-09-22T19:32:17Z</dcterms:modified>
</cp:coreProperties>
</file>