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1539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o Bateman" initials="AB" lastIdx="1" clrIdx="0"/>
  <p:cmAuthor id="2" name="Sara Viviana Torres Vergara" initials="SVTV" lastIdx="10" clrIdx="1">
    <p:extLst>
      <p:ext uri="{19B8F6BF-5375-455C-9EA6-DF929625EA0E}">
        <p15:presenceInfo xmlns:p15="http://schemas.microsoft.com/office/powerpoint/2012/main" userId="S::svtorres@minvivienda.gov.co::ee707d30-ff75-4842-a8c7-27655b7d7095" providerId="AD"/>
      </p:ext>
    </p:extLst>
  </p:cmAuthor>
  <p:cmAuthor id="3" name="Juan Sebastian" initials="JS" lastIdx="3" clrIdx="2">
    <p:extLst>
      <p:ext uri="{19B8F6BF-5375-455C-9EA6-DF929625EA0E}">
        <p15:presenceInfo xmlns:p15="http://schemas.microsoft.com/office/powerpoint/2012/main" userId="Juan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1C"/>
    <a:srgbClr val="B4040E"/>
    <a:srgbClr val="FFD966"/>
    <a:srgbClr val="2E75B6"/>
    <a:srgbClr val="FFE699"/>
    <a:srgbClr val="BFBFBF"/>
    <a:srgbClr val="7F7F7F"/>
    <a:srgbClr val="C5E0B4"/>
    <a:srgbClr val="A6A6A6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8D4E37-4E75-F9F5-3F67-E65C87603650}" v="32" dt="2022-09-23T16:13:28.744"/>
    <p1510:client id="{78F5CBA0-E793-BE37-7E7E-396ED03EA405}" v="30" dt="2022-09-22T14:27:32.557"/>
    <p1510:client id="{DE87AD70-9701-2CA8-B876-69C694CA132D}" v="382" dt="2022-09-22T18:58:05.628"/>
    <p1510:client id="{F252A0C0-25CD-AB65-1B13-1C2B4A1095AF}" v="8" dt="2022-09-22T03:19:58.9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6" autoAdjust="0"/>
    <p:restoredTop sz="94249" autoAdjust="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or Guatibonza Valderrama" userId="S::leonor.guatibonza@gobiernobogota.gov.co::9564fdff-dead-4be9-b7ea-53f7e3839dcd" providerId="AD" clId="Web-{F252A0C0-25CD-AB65-1B13-1C2B4A1095AF}"/>
    <pc:docChg chg="modSld">
      <pc:chgData name="Leonor Guatibonza Valderrama" userId="S::leonor.guatibonza@gobiernobogota.gov.co::9564fdff-dead-4be9-b7ea-53f7e3839dcd" providerId="AD" clId="Web-{F252A0C0-25CD-AB65-1B13-1C2B4A1095AF}" dt="2022-09-22T03:19:43.975" v="3"/>
      <pc:docMkLst>
        <pc:docMk/>
      </pc:docMkLst>
      <pc:sldChg chg="modSp">
        <pc:chgData name="Leonor Guatibonza Valderrama" userId="S::leonor.guatibonza@gobiernobogota.gov.co::9564fdff-dead-4be9-b7ea-53f7e3839dcd" providerId="AD" clId="Web-{F252A0C0-25CD-AB65-1B13-1C2B4A1095AF}" dt="2022-09-22T03:19:43.975" v="3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F252A0C0-25CD-AB65-1B13-1C2B4A1095AF}" dt="2022-09-22T03:19:43.975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4B8D4E37-4E75-F9F5-3F67-E65C87603650}"/>
    <pc:docChg chg="modSld">
      <pc:chgData name="Leonor Guatibonza Valderrama" userId="S::leonor.guatibonza@gobiernobogota.gov.co::9564fdff-dead-4be9-b7ea-53f7e3839dcd" providerId="AD" clId="Web-{4B8D4E37-4E75-F9F5-3F67-E65C87603650}" dt="2022-09-23T16:13:24.010" v="15"/>
      <pc:docMkLst>
        <pc:docMk/>
      </pc:docMkLst>
      <pc:sldChg chg="modSp">
        <pc:chgData name="Leonor Guatibonza Valderrama" userId="S::leonor.guatibonza@gobiernobogota.gov.co::9564fdff-dead-4be9-b7ea-53f7e3839dcd" providerId="AD" clId="Web-{4B8D4E37-4E75-F9F5-3F67-E65C87603650}" dt="2022-09-23T16:13:24.010" v="15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4B8D4E37-4E75-F9F5-3F67-E65C87603650}" dt="2022-09-23T16:13:24.010" v="15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78F5CBA0-E793-BE37-7E7E-396ED03EA405}"/>
    <pc:docChg chg="modSld">
      <pc:chgData name="Johan Sebastian Mesa Zamudio" userId="S::johan.mesa@gobiernobogota.gov.co::5c8605ef-e368-4648-b8d4-085879878828" providerId="AD" clId="Web-{78F5CBA0-E793-BE37-7E7E-396ED03EA405}" dt="2022-09-22T14:27:32.557" v="28"/>
      <pc:docMkLst>
        <pc:docMk/>
      </pc:docMkLst>
      <pc:sldChg chg="modSp">
        <pc:chgData name="Johan Sebastian Mesa Zamudio" userId="S::johan.mesa@gobiernobogota.gov.co::5c8605ef-e368-4648-b8d4-085879878828" providerId="AD" clId="Web-{78F5CBA0-E793-BE37-7E7E-396ED03EA405}" dt="2022-09-22T14:27:32.557" v="28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78F5CBA0-E793-BE37-7E7E-396ED03EA405}" dt="2022-09-22T14:27:32.557" v="28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Gerson Eduardo Pachon Huertas" userId="S::gerson.pachon@gobiernobogota.gov.co::274da411-a5f4-4bd2-80dd-1892d379f077" providerId="AD" clId="Web-{DE87AD70-9701-2CA8-B876-69C694CA132D}"/>
    <pc:docChg chg="modSld">
      <pc:chgData name="Gerson Eduardo Pachon Huertas" userId="S::gerson.pachon@gobiernobogota.gov.co::274da411-a5f4-4bd2-80dd-1892d379f077" providerId="AD" clId="Web-{DE87AD70-9701-2CA8-B876-69C694CA132D}" dt="2022-09-22T18:58:05.628" v="381"/>
      <pc:docMkLst>
        <pc:docMk/>
      </pc:docMkLst>
      <pc:sldChg chg="modSp">
        <pc:chgData name="Gerson Eduardo Pachon Huertas" userId="S::gerson.pachon@gobiernobogota.gov.co::274da411-a5f4-4bd2-80dd-1892d379f077" providerId="AD" clId="Web-{DE87AD70-9701-2CA8-B876-69C694CA132D}" dt="2022-09-22T18:58:05.628" v="381"/>
        <pc:sldMkLst>
          <pc:docMk/>
          <pc:sldMk cId="1277988744" sldId="1539"/>
        </pc:sldMkLst>
        <pc:graphicFrameChg chg="mod modGraphic">
          <ac:chgData name="Gerson Eduardo Pachon Huertas" userId="S::gerson.pachon@gobiernobogota.gov.co::274da411-a5f4-4bd2-80dd-1892d379f077" providerId="AD" clId="Web-{DE87AD70-9701-2CA8-B876-69C694CA132D}" dt="2022-09-22T18:58:05.628" v="381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32A4-A0A0-43E5-AF17-7357659F69D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018-F6BD-4F11-9D93-105F709D2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7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81A168-DCCD-4765-985A-C16C34558DC2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1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935E7B5-E12D-4F37-BE1A-B129F79CD87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99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9CFB4F-4CC9-418A-96CC-3283B4A71C41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60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181621C-524B-4438-B1E0-6A540AEB8B69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0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30738C-47C4-41A7-89DF-2BC2367A231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37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CFBD57F-CB6C-447F-ABB4-85B96A16162C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AFAE0FF-7D9D-4583-96FF-0EFD48BBD6C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1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39C2AC-E5B2-4EFA-B8A2-055F65F316F8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74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DF9423-2737-4568-B64E-FBEEF9FC402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19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F6454E7-5C56-404E-A9F7-89FA55663983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6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35F4D8-BC5C-4A3B-95EE-EC372243831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73D69EB-E09B-4357-A30F-DA1D1810B83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58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826493"/>
              </p:ext>
            </p:extLst>
          </p:nvPr>
        </p:nvGraphicFramePr>
        <p:xfrm>
          <a:off x="291548" y="1504550"/>
          <a:ext cx="11251095" cy="3781607"/>
        </p:xfrm>
        <a:graphic>
          <a:graphicData uri="http://schemas.openxmlformats.org/drawingml/2006/table">
            <a:tbl>
              <a:tblPr/>
              <a:tblGrid>
                <a:gridCol w="2233050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366972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598825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Lugar propuesto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 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Fecha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46271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CO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 con la Secretaría de Hábitat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Secretaría de Hábitat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Chapinero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6 de septiembre de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14996"/>
                  </a:ext>
                </a:extLst>
              </a:tr>
              <a:tr h="548654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X Bogotá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kern="1200" noProof="0" dirty="0">
                          <a:effectLst/>
                        </a:rPr>
                        <a:t>Lanzamiento: Crisis climática y biodiversidad. Estructura ecológica principal de Bogotá: retos y hallazgos</a:t>
                      </a:r>
                      <a:endParaRPr lang="es-ES" dirty="0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Planta de Tratamiento </a:t>
                      </a:r>
                      <a:r>
                        <a:rPr lang="es-CO" sz="1400" dirty="0" err="1">
                          <a:solidFill>
                            <a:srgbClr val="000000"/>
                          </a:solidFill>
                          <a:effectLst/>
                        </a:rPr>
                        <a:t>Vitelma</a:t>
                      </a: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 / Parque Cerro Seco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San Cristóbal / Ciudad Bolívar</a:t>
                      </a:r>
                      <a:endParaRPr lang="es-CO" sz="1400" dirty="0" err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10 de septiembre de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90357"/>
                  </a:ext>
                </a:extLst>
              </a:tr>
              <a:tr h="617011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X Bogotá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es-CO" sz="1400" b="0" i="0" u="none" strike="noStrike" kern="1200" noProof="0" dirty="0">
                          <a:effectLst/>
                        </a:rPr>
                        <a:t>Patrimonio, Memoria y Paz </a:t>
                      </a:r>
                      <a:endParaRPr lang="es-ES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noProof="0" dirty="0">
                          <a:effectLst/>
                          <a:latin typeface="Calibri"/>
                        </a:rPr>
                        <a:t>Museo Arqueológico Casa Marqués de San Jorge</a:t>
                      </a:r>
                      <a:endParaRPr lang="es-ES" dirty="0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Candelaria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17 de septiembre de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027571"/>
                  </a:ext>
                </a:extLst>
              </a:tr>
              <a:tr h="572788">
                <a:tc>
                  <a:txBody>
                    <a:bodyPr/>
                    <a:lstStyle/>
                    <a:p>
                      <a:pPr lvl="1" algn="ctr" rtl="0" fontAlgn="ctr"/>
                      <a:endParaRPr lang="es-CO" sz="140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406795"/>
                  </a:ext>
                </a:extLst>
              </a:tr>
              <a:tr h="572788"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endParaRPr lang="es-CO" sz="140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endParaRPr lang="es-MX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818164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256216" y="504190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1277988744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11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2_Tema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Arroyo</dc:creator>
  <cp:lastModifiedBy>Sior .</cp:lastModifiedBy>
  <cp:revision>456</cp:revision>
  <dcterms:created xsi:type="dcterms:W3CDTF">2020-09-22T20:58:01Z</dcterms:created>
  <dcterms:modified xsi:type="dcterms:W3CDTF">2022-09-23T16:13:30Z</dcterms:modified>
</cp:coreProperties>
</file>