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76" r:id="rId3"/>
    <p:sldId id="271" r:id="rId4"/>
    <p:sldId id="263" r:id="rId5"/>
    <p:sldId id="273" r:id="rId6"/>
    <p:sldId id="257" r:id="rId7"/>
    <p:sldId id="258" r:id="rId8"/>
    <p:sldId id="277" r:id="rId9"/>
    <p:sldId id="27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swald" pitchFamily="2" charset="0"/>
      <p:regular r:id="rId16"/>
      <p:bold r:id="rId17"/>
    </p:embeddedFont>
    <p:embeddedFont>
      <p:font typeface="Oswald ExtraLight" pitchFamily="2" charset="0"/>
      <p:regular r:id="rId18"/>
      <p:bold r:id="rId19"/>
    </p:embeddedFont>
    <p:embeddedFont>
      <p:font typeface="Oswald Light" pitchFamily="2" charset="0"/>
      <p:regular r:id="rId20"/>
      <p:bold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jGMepfPlhUP0cnts85EHjdtNtj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0456FE-0C0B-4A0E-B527-44B5DA6E7DA7}">
  <a:tblStyle styleId="{420456FE-0C0B-4A0E-B527-44B5DA6E7DA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EF6A9B9-C00C-4356-9535-AC03645D187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6B4342D-120D-479A-A669-E1E253D376F7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05038F-FB63-4079-9585-3CF38604A9CD}" styleName="Table_3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304EC7-F5CF-436B-B51F-8B293104F7E2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A9CF71-2372-4352-B441-EE63EF8E52D5}" styleName="Table_5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674" autoAdjust="0"/>
  </p:normalViewPr>
  <p:slideViewPr>
    <p:cSldViewPr snapToGrid="0">
      <p:cViewPr varScale="1">
        <p:scale>
          <a:sx n="145" d="100"/>
          <a:sy n="145" d="100"/>
        </p:scale>
        <p:origin x="6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font" Target="fonts/font2.fntdata" /><Relationship Id="rId18" Type="http://schemas.openxmlformats.org/officeDocument/2006/relationships/font" Target="fonts/font7.fntdata" /><Relationship Id="rId3" Type="http://schemas.openxmlformats.org/officeDocument/2006/relationships/slide" Target="slides/slide1.xml" /><Relationship Id="rId21" Type="http://schemas.openxmlformats.org/officeDocument/2006/relationships/font" Target="fonts/font10.fntdata" /><Relationship Id="rId63" Type="http://customschemas.google.com/relationships/presentationmetadata" Target="metadata" /><Relationship Id="rId7" Type="http://schemas.openxmlformats.org/officeDocument/2006/relationships/slide" Target="slides/slide5.xml" /><Relationship Id="rId12" Type="http://schemas.openxmlformats.org/officeDocument/2006/relationships/font" Target="fonts/font1.fntdata" /><Relationship Id="rId17" Type="http://schemas.openxmlformats.org/officeDocument/2006/relationships/font" Target="fonts/font6.fntdata" /><Relationship Id="rId25" Type="http://schemas.openxmlformats.org/officeDocument/2006/relationships/font" Target="fonts/font14.fntdata" /><Relationship Id="rId67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font" Target="fonts/font5.fntdata" /><Relationship Id="rId20" Type="http://schemas.openxmlformats.org/officeDocument/2006/relationships/font" Target="fonts/font9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notesMaster" Target="notesMasters/notesMaster1.xml" /><Relationship Id="rId24" Type="http://schemas.openxmlformats.org/officeDocument/2006/relationships/font" Target="fonts/font13.fntdata" /><Relationship Id="rId66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font" Target="fonts/font4.fntdata" /><Relationship Id="rId23" Type="http://schemas.openxmlformats.org/officeDocument/2006/relationships/font" Target="fonts/font12.fntdata" /><Relationship Id="rId10" Type="http://schemas.openxmlformats.org/officeDocument/2006/relationships/slide" Target="slides/slide8.xml" /><Relationship Id="rId19" Type="http://schemas.openxmlformats.org/officeDocument/2006/relationships/font" Target="fonts/font8.fntdata" /><Relationship Id="rId65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font" Target="fonts/font3.fntdata" /><Relationship Id="rId22" Type="http://schemas.openxmlformats.org/officeDocument/2006/relationships/font" Target="fonts/font11.fntdata" /><Relationship Id="rId64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9BDBB-CD1E-40C2-B778-7FF4DC19EA3E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D1D5544-EF9C-4436-82E7-86C6AACD82E0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200" dirty="0">
              <a:latin typeface="Oswald Light" panose="00000400000000000000" pitchFamily="2" charset="0"/>
            </a:rPr>
            <a:t>Urambas</a:t>
          </a:r>
          <a:endParaRPr lang="es-CO" sz="1200" dirty="0">
            <a:latin typeface="Oswald Light" panose="00000400000000000000" pitchFamily="2" charset="0"/>
          </a:endParaRPr>
        </a:p>
      </dgm:t>
    </dgm:pt>
    <dgm:pt modelId="{5F127CFB-2EA3-49B0-B8DB-1B10BC51F255}" type="parTrans" cxnId="{4B196353-4D58-47B2-8D1D-277B0BDED364}">
      <dgm:prSet/>
      <dgm:spPr/>
      <dgm:t>
        <a:bodyPr/>
        <a:lstStyle/>
        <a:p>
          <a:endParaRPr lang="es-CO"/>
        </a:p>
      </dgm:t>
    </dgm:pt>
    <dgm:pt modelId="{3394DF4A-E4B6-494F-BDA2-50E679B1AD34}" type="sibTrans" cxnId="{4B196353-4D58-47B2-8D1D-277B0BDED364}">
      <dgm:prSet/>
      <dgm:spPr/>
      <dgm:t>
        <a:bodyPr/>
        <a:lstStyle/>
        <a:p>
          <a:endParaRPr lang="es-CO"/>
        </a:p>
      </dgm:t>
    </dgm:pt>
    <dgm:pt modelId="{54D0D42D-9793-4BAF-B7E9-BABAEB48C12C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200" dirty="0">
              <a:latin typeface="Oswald Light" panose="00000400000000000000" pitchFamily="2" charset="0"/>
            </a:rPr>
            <a:t>511 problemas</a:t>
          </a:r>
          <a:endParaRPr lang="es-CO" sz="1200" dirty="0">
            <a:latin typeface="Oswald Light" panose="00000400000000000000" pitchFamily="2" charset="0"/>
          </a:endParaRPr>
        </a:p>
      </dgm:t>
    </dgm:pt>
    <dgm:pt modelId="{FCD68785-FE73-4AFB-8D2B-6DAD8C4A25B0}" type="sibTrans" cxnId="{3E3E473C-3CF2-486D-AC41-DF632BF7466D}">
      <dgm:prSet/>
      <dgm:spPr/>
      <dgm:t>
        <a:bodyPr/>
        <a:lstStyle/>
        <a:p>
          <a:endParaRPr lang="es-CO"/>
        </a:p>
      </dgm:t>
    </dgm:pt>
    <dgm:pt modelId="{7549748B-1A26-4053-A3F3-80AF684E8832}" type="parTrans" cxnId="{3E3E473C-3CF2-486D-AC41-DF632BF7466D}">
      <dgm:prSet/>
      <dgm:spPr/>
      <dgm:t>
        <a:bodyPr/>
        <a:lstStyle/>
        <a:p>
          <a:endParaRPr lang="es-CO"/>
        </a:p>
      </dgm:t>
    </dgm:pt>
    <dgm:pt modelId="{E8B6EDB0-3A77-4E65-9DD9-04354EA02A8D}">
      <dgm:prSet phldrT="[Texto]" custT="1"/>
      <dgm:spPr/>
      <dgm:t>
        <a:bodyPr/>
        <a:lstStyle/>
        <a:p>
          <a:r>
            <a:rPr lang="es-ES" sz="1200" dirty="0">
              <a:latin typeface="Oswald ExtraLight" panose="00000300000000000000" pitchFamily="2" charset="0"/>
            </a:rPr>
            <a:t>Matriz IGO</a:t>
          </a:r>
          <a:endParaRPr lang="es-CO" sz="1200" dirty="0">
            <a:latin typeface="Oswald ExtraLight" panose="00000300000000000000" pitchFamily="2" charset="0"/>
          </a:endParaRPr>
        </a:p>
      </dgm:t>
    </dgm:pt>
    <dgm:pt modelId="{9A785CE8-7421-43F0-A515-83E7B02AD52B}" type="sibTrans" cxnId="{45D4C445-BF5B-419B-84AC-78DFE879F81E}">
      <dgm:prSet/>
      <dgm:spPr/>
      <dgm:t>
        <a:bodyPr/>
        <a:lstStyle/>
        <a:p>
          <a:endParaRPr lang="es-CO"/>
        </a:p>
      </dgm:t>
    </dgm:pt>
    <dgm:pt modelId="{A7B87EB3-0787-46B1-8345-2478FA632D5E}" type="parTrans" cxnId="{45D4C445-BF5B-419B-84AC-78DFE879F81E}">
      <dgm:prSet/>
      <dgm:spPr/>
      <dgm:t>
        <a:bodyPr/>
        <a:lstStyle/>
        <a:p>
          <a:endParaRPr lang="es-CO"/>
        </a:p>
      </dgm:t>
    </dgm:pt>
    <dgm:pt modelId="{F61D2AC0-0FE0-48E7-BF7F-EAF79610FCF5}">
      <dgm:prSet phldrT="[Texto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s-ES" sz="1200" dirty="0">
              <a:latin typeface="Oswald Light" panose="00000400000000000000" pitchFamily="2" charset="0"/>
            </a:rPr>
            <a:t>42 puntos críticos</a:t>
          </a:r>
          <a:endParaRPr lang="es-CO" sz="1200" dirty="0">
            <a:latin typeface="Oswald Light" panose="00000400000000000000" pitchFamily="2" charset="0"/>
          </a:endParaRPr>
        </a:p>
      </dgm:t>
    </dgm:pt>
    <dgm:pt modelId="{B22DCC27-8532-4BED-915F-9180D2145DE0}" type="sibTrans" cxnId="{0FDD287A-CC09-46DB-ADBD-DF7C37E5B77C}">
      <dgm:prSet/>
      <dgm:spPr/>
      <dgm:t>
        <a:bodyPr/>
        <a:lstStyle/>
        <a:p>
          <a:endParaRPr lang="es-CO"/>
        </a:p>
      </dgm:t>
    </dgm:pt>
    <dgm:pt modelId="{8277AF32-9732-48D7-AE40-82BBF9E32F20}" type="parTrans" cxnId="{0FDD287A-CC09-46DB-ADBD-DF7C37E5B77C}">
      <dgm:prSet/>
      <dgm:spPr/>
      <dgm:t>
        <a:bodyPr/>
        <a:lstStyle/>
        <a:p>
          <a:endParaRPr lang="es-CO"/>
        </a:p>
      </dgm:t>
    </dgm:pt>
    <dgm:pt modelId="{848A1B05-7471-4CF2-A1BC-879065AEFD48}">
      <dgm:prSet phldrT="[Texto]" custT="1"/>
      <dgm:spPr/>
      <dgm:t>
        <a:bodyPr/>
        <a:lstStyle/>
        <a:p>
          <a:r>
            <a:rPr lang="es-ES" sz="1200" dirty="0">
              <a:latin typeface="Oswald ExtraLight" panose="00000300000000000000" pitchFamily="2" charset="0"/>
            </a:rPr>
            <a:t>19</a:t>
          </a:r>
          <a:r>
            <a:rPr lang="es-ES" sz="1200" dirty="0"/>
            <a:t> </a:t>
          </a:r>
          <a:r>
            <a:rPr lang="es-ES" sz="1200" dirty="0">
              <a:latin typeface="Oswald ExtraLight" panose="00000300000000000000" pitchFamily="2" charset="0"/>
            </a:rPr>
            <a:t>Urambas</a:t>
          </a:r>
          <a:endParaRPr lang="es-CO" sz="1200" dirty="0">
            <a:latin typeface="Oswald ExtraLight" panose="00000300000000000000" pitchFamily="2" charset="0"/>
          </a:endParaRPr>
        </a:p>
      </dgm:t>
    </dgm:pt>
    <dgm:pt modelId="{8CEB8320-B637-4D92-883E-9A01725F58C6}" type="sibTrans" cxnId="{C6875AB3-0152-4722-B596-2162F06CE731}">
      <dgm:prSet/>
      <dgm:spPr/>
      <dgm:t>
        <a:bodyPr/>
        <a:lstStyle/>
        <a:p>
          <a:endParaRPr lang="es-CO"/>
        </a:p>
      </dgm:t>
    </dgm:pt>
    <dgm:pt modelId="{1E088154-66F8-42EF-9E98-1050A860F7D6}" type="parTrans" cxnId="{C6875AB3-0152-4722-B596-2162F06CE731}">
      <dgm:prSet/>
      <dgm:spPr/>
      <dgm:t>
        <a:bodyPr/>
        <a:lstStyle/>
        <a:p>
          <a:endParaRPr lang="es-CO"/>
        </a:p>
      </dgm:t>
    </dgm:pt>
    <dgm:pt modelId="{65471809-BDF2-4D66-945C-914566B15FF3}">
      <dgm:prSet phldrT="[Texto]" custT="1"/>
      <dgm:spPr/>
      <dgm:t>
        <a:bodyPr/>
        <a:lstStyle/>
        <a:p>
          <a:r>
            <a:rPr lang="es-ES" sz="1200" dirty="0">
              <a:latin typeface="Oswald ExtraLight" panose="00000300000000000000" pitchFamily="2" charset="0"/>
            </a:rPr>
            <a:t>1233 </a:t>
          </a:r>
          <a:r>
            <a:rPr lang="es-ES" sz="1000" dirty="0">
              <a:latin typeface="Oswald ExtraLight" panose="00000300000000000000" pitchFamily="2" charset="0"/>
            </a:rPr>
            <a:t>participantes</a:t>
          </a:r>
          <a:endParaRPr lang="es-CO" sz="1000" dirty="0">
            <a:latin typeface="Oswald ExtraLight" panose="00000300000000000000" pitchFamily="2" charset="0"/>
          </a:endParaRPr>
        </a:p>
      </dgm:t>
    </dgm:pt>
    <dgm:pt modelId="{B2A6A44A-8A74-4787-9B15-77097A96BE28}" type="sibTrans" cxnId="{C7ECC13B-4F47-4270-BB36-78F337C91584}">
      <dgm:prSet/>
      <dgm:spPr/>
      <dgm:t>
        <a:bodyPr/>
        <a:lstStyle/>
        <a:p>
          <a:endParaRPr lang="es-CO"/>
        </a:p>
      </dgm:t>
    </dgm:pt>
    <dgm:pt modelId="{44326C6F-A3DB-46E1-A6CC-F6556BDCE2B7}" type="parTrans" cxnId="{C7ECC13B-4F47-4270-BB36-78F337C91584}">
      <dgm:prSet/>
      <dgm:spPr/>
      <dgm:t>
        <a:bodyPr/>
        <a:lstStyle/>
        <a:p>
          <a:endParaRPr lang="es-CO"/>
        </a:p>
      </dgm:t>
    </dgm:pt>
    <dgm:pt modelId="{33AF8697-B947-4082-B20F-4A6795D826F2}">
      <dgm:prSet phldrT="[Texto]" custT="1"/>
      <dgm:spPr/>
      <dgm:t>
        <a:bodyPr/>
        <a:lstStyle/>
        <a:p>
          <a:r>
            <a:rPr lang="es-ES" sz="1200" dirty="0">
              <a:latin typeface="Oswald ExtraLight" panose="00000300000000000000" pitchFamily="2" charset="0"/>
            </a:rPr>
            <a:t>Octubre</a:t>
          </a:r>
          <a:r>
            <a:rPr lang="es-ES" sz="1200" dirty="0"/>
            <a:t> </a:t>
          </a:r>
          <a:r>
            <a:rPr lang="es-ES" sz="1200" dirty="0">
              <a:latin typeface="Oswald ExtraLight" panose="00000300000000000000" pitchFamily="2" charset="0"/>
            </a:rPr>
            <a:t>a noviembre de 2022</a:t>
          </a:r>
          <a:endParaRPr lang="es-CO" sz="1200" dirty="0">
            <a:latin typeface="Oswald ExtraLight" panose="00000300000000000000" pitchFamily="2" charset="0"/>
          </a:endParaRPr>
        </a:p>
      </dgm:t>
    </dgm:pt>
    <dgm:pt modelId="{EFA269C2-C604-445C-855D-D38CAF4E917B}" type="sibTrans" cxnId="{C9AC6EDB-9EF8-4623-BFFE-66AB700E2AAF}">
      <dgm:prSet/>
      <dgm:spPr/>
      <dgm:t>
        <a:bodyPr/>
        <a:lstStyle/>
        <a:p>
          <a:endParaRPr lang="es-CO"/>
        </a:p>
      </dgm:t>
    </dgm:pt>
    <dgm:pt modelId="{AE23A57A-544E-4EC1-B3CB-1051FCDA374A}" type="parTrans" cxnId="{C9AC6EDB-9EF8-4623-BFFE-66AB700E2AAF}">
      <dgm:prSet/>
      <dgm:spPr/>
      <dgm:t>
        <a:bodyPr/>
        <a:lstStyle/>
        <a:p>
          <a:endParaRPr lang="es-CO"/>
        </a:p>
      </dgm:t>
    </dgm:pt>
    <dgm:pt modelId="{28251716-6AAB-495B-9D2A-5D54845A21FC}">
      <dgm:prSet phldrT="[Texto]" custT="1"/>
      <dgm:spPr/>
      <dgm:t>
        <a:bodyPr/>
        <a:lstStyle/>
        <a:p>
          <a:r>
            <a:rPr lang="es-ES" sz="1000" dirty="0">
              <a:latin typeface="Oswald ExtraLight" panose="00000300000000000000" pitchFamily="2" charset="0"/>
            </a:rPr>
            <a:t>Identificación de categorías</a:t>
          </a:r>
          <a:endParaRPr lang="es-CO" sz="1000" dirty="0">
            <a:latin typeface="Oswald ExtraLight" panose="00000300000000000000" pitchFamily="2" charset="0"/>
          </a:endParaRPr>
        </a:p>
      </dgm:t>
    </dgm:pt>
    <dgm:pt modelId="{50D0A1F1-A164-465B-90C3-69E8A754B9B0}" type="parTrans" cxnId="{F52BE40D-E323-4208-A5EB-D080797A4DC8}">
      <dgm:prSet/>
      <dgm:spPr/>
      <dgm:t>
        <a:bodyPr/>
        <a:lstStyle/>
        <a:p>
          <a:endParaRPr lang="es-CO"/>
        </a:p>
      </dgm:t>
    </dgm:pt>
    <dgm:pt modelId="{E64A87D2-E00D-40BC-8C70-4D33D4AC28FA}" type="sibTrans" cxnId="{F52BE40D-E323-4208-A5EB-D080797A4DC8}">
      <dgm:prSet/>
      <dgm:spPr/>
      <dgm:t>
        <a:bodyPr/>
        <a:lstStyle/>
        <a:p>
          <a:endParaRPr lang="es-CO"/>
        </a:p>
      </dgm:t>
    </dgm:pt>
    <dgm:pt modelId="{C8A3A56B-18B7-45FF-A306-23030F23DC5D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100" dirty="0">
              <a:latin typeface="Oswald Light" panose="00000400000000000000" pitchFamily="2" charset="0"/>
            </a:rPr>
            <a:t>8 Factores Estratégicos</a:t>
          </a:r>
          <a:endParaRPr lang="es-CO" sz="1100" dirty="0">
            <a:latin typeface="Oswald Light" panose="00000400000000000000" pitchFamily="2" charset="0"/>
          </a:endParaRPr>
        </a:p>
      </dgm:t>
    </dgm:pt>
    <dgm:pt modelId="{21187962-A3EE-44A7-B8E9-45309C6D04B1}" type="parTrans" cxnId="{E561F90A-FA05-41E1-A658-19146171A818}">
      <dgm:prSet/>
      <dgm:spPr/>
      <dgm:t>
        <a:bodyPr/>
        <a:lstStyle/>
        <a:p>
          <a:endParaRPr lang="es-CO"/>
        </a:p>
      </dgm:t>
    </dgm:pt>
    <dgm:pt modelId="{F1CF8DFB-84FC-4BB6-9DBC-34FF2FE7BFE6}" type="sibTrans" cxnId="{E561F90A-FA05-41E1-A658-19146171A818}">
      <dgm:prSet/>
      <dgm:spPr/>
      <dgm:t>
        <a:bodyPr/>
        <a:lstStyle/>
        <a:p>
          <a:endParaRPr lang="es-CO"/>
        </a:p>
      </dgm:t>
    </dgm:pt>
    <dgm:pt modelId="{F1255EC5-4FC6-44CE-842C-6E57EA41FFB6}">
      <dgm:prSet phldrT="[Texto]" custT="1"/>
      <dgm:spPr/>
      <dgm:t>
        <a:bodyPr/>
        <a:lstStyle/>
        <a:p>
          <a:endParaRPr lang="es-CO" sz="800" b="0" dirty="0">
            <a:latin typeface="Oswald ExtraLight" panose="00000300000000000000" pitchFamily="2" charset="0"/>
          </a:endParaRPr>
        </a:p>
      </dgm:t>
    </dgm:pt>
    <dgm:pt modelId="{30EA84AB-1D10-4B79-AA84-9E49B4CE82AB}" type="sibTrans" cxnId="{28D7EA84-AE53-471E-99C5-2C88ED893077}">
      <dgm:prSet/>
      <dgm:spPr/>
      <dgm:t>
        <a:bodyPr/>
        <a:lstStyle/>
        <a:p>
          <a:endParaRPr lang="es-CO"/>
        </a:p>
      </dgm:t>
    </dgm:pt>
    <dgm:pt modelId="{1950C16E-FF6B-4FEC-8609-37EB2BF68D12}" type="parTrans" cxnId="{28D7EA84-AE53-471E-99C5-2C88ED893077}">
      <dgm:prSet/>
      <dgm:spPr/>
      <dgm:t>
        <a:bodyPr/>
        <a:lstStyle/>
        <a:p>
          <a:endParaRPr lang="es-CO"/>
        </a:p>
      </dgm:t>
    </dgm:pt>
    <dgm:pt modelId="{7E6EA722-38E8-4B93-994F-6777A732E139}" type="pres">
      <dgm:prSet presAssocID="{3179BDBB-CD1E-40C2-B778-7FF4DC19EA3E}" presName="Name0" presStyleCnt="0">
        <dgm:presLayoutVars>
          <dgm:chMax val="7"/>
          <dgm:dir/>
          <dgm:animOne val="branch"/>
        </dgm:presLayoutVars>
      </dgm:prSet>
      <dgm:spPr/>
    </dgm:pt>
    <dgm:pt modelId="{B4176CB9-9769-449F-8914-22D9DCCE73FC}" type="pres">
      <dgm:prSet presAssocID="{FD1D5544-EF9C-4436-82E7-86C6AACD82E0}" presName="parTx1" presStyleLbl="node1" presStyleIdx="0" presStyleCnt="4"/>
      <dgm:spPr/>
    </dgm:pt>
    <dgm:pt modelId="{42A7004F-51A6-4274-AB5C-D9B9BED7BA43}" type="pres">
      <dgm:prSet presAssocID="{FD1D5544-EF9C-4436-82E7-86C6AACD82E0}" presName="spPre1" presStyleCnt="0"/>
      <dgm:spPr/>
    </dgm:pt>
    <dgm:pt modelId="{EB92C168-E07D-4EEB-A781-8A8A923CDFC8}" type="pres">
      <dgm:prSet presAssocID="{FD1D5544-EF9C-4436-82E7-86C6AACD82E0}" presName="chLin1" presStyleCnt="0"/>
      <dgm:spPr/>
    </dgm:pt>
    <dgm:pt modelId="{A5B2E212-E3F3-470E-876E-4A51B4B7AFF3}" type="pres">
      <dgm:prSet presAssocID="{1E088154-66F8-42EF-9E98-1050A860F7D6}" presName="Name11" presStyleLbl="parChTrans1D1" presStyleIdx="0" presStyleCnt="24"/>
      <dgm:spPr/>
    </dgm:pt>
    <dgm:pt modelId="{5A6205B4-B618-409B-8768-BA601F4BD046}" type="pres">
      <dgm:prSet presAssocID="{1E088154-66F8-42EF-9E98-1050A860F7D6}" presName="Name31" presStyleLbl="parChTrans1D1" presStyleIdx="1" presStyleCnt="24"/>
      <dgm:spPr/>
    </dgm:pt>
    <dgm:pt modelId="{7B91B6DF-0B23-4247-963F-A30918B20DB5}" type="pres">
      <dgm:prSet presAssocID="{848A1B05-7471-4CF2-A1BC-879065AEFD48}" presName="txAndLines1" presStyleCnt="0"/>
      <dgm:spPr/>
    </dgm:pt>
    <dgm:pt modelId="{2DAA9EE1-9DB5-4355-866E-2E6E84F674E3}" type="pres">
      <dgm:prSet presAssocID="{848A1B05-7471-4CF2-A1BC-879065AEFD48}" presName="anchor1" presStyleCnt="0"/>
      <dgm:spPr/>
    </dgm:pt>
    <dgm:pt modelId="{775649BE-A49C-41A2-A7E9-CD292F34F830}" type="pres">
      <dgm:prSet presAssocID="{848A1B05-7471-4CF2-A1BC-879065AEFD48}" presName="backup1" presStyleCnt="0"/>
      <dgm:spPr/>
    </dgm:pt>
    <dgm:pt modelId="{1BA2FDC0-C1C6-42A8-85BB-EF7ACC48DCFC}" type="pres">
      <dgm:prSet presAssocID="{848A1B05-7471-4CF2-A1BC-879065AEFD48}" presName="preLine1" presStyleLbl="parChTrans1D1" presStyleIdx="2" presStyleCnt="24"/>
      <dgm:spPr/>
    </dgm:pt>
    <dgm:pt modelId="{93F92FA0-093C-43D5-ADC5-BFC0BE5E867C}" type="pres">
      <dgm:prSet presAssocID="{848A1B05-7471-4CF2-A1BC-879065AEFD48}" presName="desTx1" presStyleLbl="revTx" presStyleIdx="0" presStyleCnt="0" custLinFactNeighborX="9837" custLinFactNeighborY="-19642">
        <dgm:presLayoutVars>
          <dgm:bulletEnabled val="1"/>
        </dgm:presLayoutVars>
      </dgm:prSet>
      <dgm:spPr/>
    </dgm:pt>
    <dgm:pt modelId="{F642393C-28B3-4682-85A4-A864EE11C310}" type="pres">
      <dgm:prSet presAssocID="{848A1B05-7471-4CF2-A1BC-879065AEFD48}" presName="postLine1" presStyleLbl="parChTrans1D1" presStyleIdx="3" presStyleCnt="24"/>
      <dgm:spPr/>
    </dgm:pt>
    <dgm:pt modelId="{68F98B70-3951-43A0-A182-ECF12DA69D13}" type="pres">
      <dgm:prSet presAssocID="{44326C6F-A3DB-46E1-A6CC-F6556BDCE2B7}" presName="Name11" presStyleLbl="parChTrans1D1" presStyleIdx="4" presStyleCnt="24"/>
      <dgm:spPr/>
    </dgm:pt>
    <dgm:pt modelId="{F2FE697F-281B-49D4-A061-15C19CCDF4B9}" type="pres">
      <dgm:prSet presAssocID="{44326C6F-A3DB-46E1-A6CC-F6556BDCE2B7}" presName="Name31" presStyleLbl="parChTrans1D1" presStyleIdx="5" presStyleCnt="24"/>
      <dgm:spPr/>
    </dgm:pt>
    <dgm:pt modelId="{3B3490C6-23CE-4013-8CB9-788E7AB6A854}" type="pres">
      <dgm:prSet presAssocID="{65471809-BDF2-4D66-945C-914566B15FF3}" presName="txAndLines1" presStyleCnt="0"/>
      <dgm:spPr/>
    </dgm:pt>
    <dgm:pt modelId="{EF5FCE0D-5A14-433F-952E-C7CA91AC2689}" type="pres">
      <dgm:prSet presAssocID="{65471809-BDF2-4D66-945C-914566B15FF3}" presName="anchor1" presStyleCnt="0"/>
      <dgm:spPr/>
    </dgm:pt>
    <dgm:pt modelId="{CBF7EDAF-7572-4E30-AFF9-F3AA5BC09BBA}" type="pres">
      <dgm:prSet presAssocID="{65471809-BDF2-4D66-945C-914566B15FF3}" presName="backup1" presStyleCnt="0"/>
      <dgm:spPr/>
    </dgm:pt>
    <dgm:pt modelId="{5650C611-2FF6-4942-8FA8-E3CB8F884187}" type="pres">
      <dgm:prSet presAssocID="{65471809-BDF2-4D66-945C-914566B15FF3}" presName="preLine1" presStyleLbl="parChTrans1D1" presStyleIdx="6" presStyleCnt="24"/>
      <dgm:spPr/>
    </dgm:pt>
    <dgm:pt modelId="{C68B400D-1D19-42CA-ADA2-5F2C2329A11B}" type="pres">
      <dgm:prSet presAssocID="{65471809-BDF2-4D66-945C-914566B15FF3}" presName="desTx1" presStyleLbl="revTx" presStyleIdx="0" presStyleCnt="0">
        <dgm:presLayoutVars>
          <dgm:bulletEnabled val="1"/>
        </dgm:presLayoutVars>
      </dgm:prSet>
      <dgm:spPr/>
    </dgm:pt>
    <dgm:pt modelId="{294B7F92-59F1-41FA-8158-C08FB2678245}" type="pres">
      <dgm:prSet presAssocID="{65471809-BDF2-4D66-945C-914566B15FF3}" presName="postLine1" presStyleLbl="parChTrans1D1" presStyleIdx="7" presStyleCnt="24"/>
      <dgm:spPr/>
    </dgm:pt>
    <dgm:pt modelId="{85D118AA-8E06-4273-B96B-C84C96FF4CAD}" type="pres">
      <dgm:prSet presAssocID="{AE23A57A-544E-4EC1-B3CB-1051FCDA374A}" presName="Name11" presStyleLbl="parChTrans1D1" presStyleIdx="8" presStyleCnt="24"/>
      <dgm:spPr/>
    </dgm:pt>
    <dgm:pt modelId="{09F7A8BD-BF4F-4BD6-ADC3-BE1ABB689C51}" type="pres">
      <dgm:prSet presAssocID="{AE23A57A-544E-4EC1-B3CB-1051FCDA374A}" presName="Name31" presStyleLbl="parChTrans1D1" presStyleIdx="9" presStyleCnt="24"/>
      <dgm:spPr/>
    </dgm:pt>
    <dgm:pt modelId="{3A6EFBA2-26A2-473A-8954-1CFBCBAE25E8}" type="pres">
      <dgm:prSet presAssocID="{33AF8697-B947-4082-B20F-4A6795D826F2}" presName="txAndLines1" presStyleCnt="0"/>
      <dgm:spPr/>
    </dgm:pt>
    <dgm:pt modelId="{A688FDFE-FAC4-4304-AF93-0F06312A2EB6}" type="pres">
      <dgm:prSet presAssocID="{33AF8697-B947-4082-B20F-4A6795D826F2}" presName="anchor1" presStyleCnt="0"/>
      <dgm:spPr/>
    </dgm:pt>
    <dgm:pt modelId="{87E6FDBB-CA55-4F3A-913E-E25153C4E171}" type="pres">
      <dgm:prSet presAssocID="{33AF8697-B947-4082-B20F-4A6795D826F2}" presName="backup1" presStyleCnt="0"/>
      <dgm:spPr/>
    </dgm:pt>
    <dgm:pt modelId="{CD39A6E1-CB6E-4726-896D-04E918C5D556}" type="pres">
      <dgm:prSet presAssocID="{33AF8697-B947-4082-B20F-4A6795D826F2}" presName="preLine1" presStyleLbl="parChTrans1D1" presStyleIdx="10" presStyleCnt="24"/>
      <dgm:spPr/>
    </dgm:pt>
    <dgm:pt modelId="{104BE401-2366-415C-AA26-5865AC17E939}" type="pres">
      <dgm:prSet presAssocID="{33AF8697-B947-4082-B20F-4A6795D826F2}" presName="desTx1" presStyleLbl="revTx" presStyleIdx="0" presStyleCnt="0" custLinFactNeighborX="9837" custLinFactNeighborY="27472">
        <dgm:presLayoutVars>
          <dgm:bulletEnabled val="1"/>
        </dgm:presLayoutVars>
      </dgm:prSet>
      <dgm:spPr/>
    </dgm:pt>
    <dgm:pt modelId="{8EBBDFC8-7E90-4983-A2A3-21E67B320291}" type="pres">
      <dgm:prSet presAssocID="{33AF8697-B947-4082-B20F-4A6795D826F2}" presName="postLine1" presStyleLbl="parChTrans1D1" presStyleIdx="11" presStyleCnt="24"/>
      <dgm:spPr/>
    </dgm:pt>
    <dgm:pt modelId="{69AAA000-62C5-4CF9-97FE-6F212DB079EA}" type="pres">
      <dgm:prSet presAssocID="{FD1D5544-EF9C-4436-82E7-86C6AACD82E0}" presName="spPost1" presStyleCnt="0"/>
      <dgm:spPr/>
    </dgm:pt>
    <dgm:pt modelId="{5838D6B8-D222-48BF-B47A-853D15214357}" type="pres">
      <dgm:prSet presAssocID="{54D0D42D-9793-4BAF-B7E9-BABAEB48C12C}" presName="parTx2" presStyleLbl="node1" presStyleIdx="1" presStyleCnt="4"/>
      <dgm:spPr/>
    </dgm:pt>
    <dgm:pt modelId="{702166B2-0B9D-4902-85E8-F640540462B4}" type="pres">
      <dgm:prSet presAssocID="{54D0D42D-9793-4BAF-B7E9-BABAEB48C12C}" presName="spPre2" presStyleCnt="0"/>
      <dgm:spPr/>
    </dgm:pt>
    <dgm:pt modelId="{D711CFAD-873E-4AC3-9678-FBA35C2691A4}" type="pres">
      <dgm:prSet presAssocID="{54D0D42D-9793-4BAF-B7E9-BABAEB48C12C}" presName="chLin2" presStyleCnt="0"/>
      <dgm:spPr/>
    </dgm:pt>
    <dgm:pt modelId="{CB06B3BA-657A-4A6B-AEBB-D28C222DE2FC}" type="pres">
      <dgm:prSet presAssocID="{A7B87EB3-0787-46B1-8345-2478FA632D5E}" presName="Name45" presStyleLbl="parChTrans1D1" presStyleIdx="12" presStyleCnt="24"/>
      <dgm:spPr/>
    </dgm:pt>
    <dgm:pt modelId="{02B2CE97-C23A-4839-B4CE-53FFB4126BEF}" type="pres">
      <dgm:prSet presAssocID="{A7B87EB3-0787-46B1-8345-2478FA632D5E}" presName="Name65" presStyleLbl="parChTrans1D1" presStyleIdx="13" presStyleCnt="24"/>
      <dgm:spPr/>
    </dgm:pt>
    <dgm:pt modelId="{E7AF29B2-794A-400B-A000-B12E83F5C807}" type="pres">
      <dgm:prSet presAssocID="{E8B6EDB0-3A77-4E65-9DD9-04354EA02A8D}" presName="txAndLines2" presStyleCnt="0"/>
      <dgm:spPr/>
    </dgm:pt>
    <dgm:pt modelId="{35BDA7A1-0D3B-4A38-8E86-36408FDE4AC4}" type="pres">
      <dgm:prSet presAssocID="{E8B6EDB0-3A77-4E65-9DD9-04354EA02A8D}" presName="anchor2" presStyleCnt="0"/>
      <dgm:spPr/>
    </dgm:pt>
    <dgm:pt modelId="{010FB8E4-CB97-4388-B2BE-E682F6DA8CBF}" type="pres">
      <dgm:prSet presAssocID="{E8B6EDB0-3A77-4E65-9DD9-04354EA02A8D}" presName="backup2" presStyleCnt="0"/>
      <dgm:spPr/>
    </dgm:pt>
    <dgm:pt modelId="{61967092-CC55-4CAB-AE22-DCEF4652C67A}" type="pres">
      <dgm:prSet presAssocID="{E8B6EDB0-3A77-4E65-9DD9-04354EA02A8D}" presName="preLine2" presStyleLbl="parChTrans1D1" presStyleIdx="14" presStyleCnt="24"/>
      <dgm:spPr/>
    </dgm:pt>
    <dgm:pt modelId="{2F1BBEC8-7712-449C-8C91-480D8D9F2C2D}" type="pres">
      <dgm:prSet presAssocID="{E8B6EDB0-3A77-4E65-9DD9-04354EA02A8D}" presName="desTx2" presStyleLbl="revTx" presStyleIdx="0" presStyleCnt="0">
        <dgm:presLayoutVars>
          <dgm:bulletEnabled val="1"/>
        </dgm:presLayoutVars>
      </dgm:prSet>
      <dgm:spPr/>
    </dgm:pt>
    <dgm:pt modelId="{F8298D1C-4F81-48B7-9B37-0BA78143A8FC}" type="pres">
      <dgm:prSet presAssocID="{E8B6EDB0-3A77-4E65-9DD9-04354EA02A8D}" presName="postLine2" presStyleLbl="parChTrans1D1" presStyleIdx="15" presStyleCnt="24"/>
      <dgm:spPr/>
    </dgm:pt>
    <dgm:pt modelId="{6FB2C57F-6E76-4489-A4C8-5D4CE8D9E896}" type="pres">
      <dgm:prSet presAssocID="{50D0A1F1-A164-465B-90C3-69E8A754B9B0}" presName="Name45" presStyleLbl="parChTrans1D1" presStyleIdx="16" presStyleCnt="24"/>
      <dgm:spPr/>
    </dgm:pt>
    <dgm:pt modelId="{1CD6304A-C27F-4407-99C7-2078CB050FB8}" type="pres">
      <dgm:prSet presAssocID="{50D0A1F1-A164-465B-90C3-69E8A754B9B0}" presName="Name65" presStyleLbl="parChTrans1D1" presStyleIdx="17" presStyleCnt="24"/>
      <dgm:spPr/>
    </dgm:pt>
    <dgm:pt modelId="{1CC77F50-4F18-40B4-84F9-E3671BE5E344}" type="pres">
      <dgm:prSet presAssocID="{28251716-6AAB-495B-9D2A-5D54845A21FC}" presName="txAndLines2" presStyleCnt="0"/>
      <dgm:spPr/>
    </dgm:pt>
    <dgm:pt modelId="{8B05A257-1E6B-43D9-8AE5-1D848D3C711C}" type="pres">
      <dgm:prSet presAssocID="{28251716-6AAB-495B-9D2A-5D54845A21FC}" presName="anchor2" presStyleCnt="0"/>
      <dgm:spPr/>
    </dgm:pt>
    <dgm:pt modelId="{21F199EF-C3BA-4C60-8DC5-CF31D2EA7347}" type="pres">
      <dgm:prSet presAssocID="{28251716-6AAB-495B-9D2A-5D54845A21FC}" presName="backup2" presStyleCnt="0"/>
      <dgm:spPr/>
    </dgm:pt>
    <dgm:pt modelId="{9707FDEF-508A-467A-AD9A-68A0C8817EDE}" type="pres">
      <dgm:prSet presAssocID="{28251716-6AAB-495B-9D2A-5D54845A21FC}" presName="preLine2" presStyleLbl="parChTrans1D1" presStyleIdx="18" presStyleCnt="24"/>
      <dgm:spPr/>
    </dgm:pt>
    <dgm:pt modelId="{E12BE93E-B23A-4D99-A7E0-7747B3DC8FC9}" type="pres">
      <dgm:prSet presAssocID="{28251716-6AAB-495B-9D2A-5D54845A21FC}" presName="desTx2" presStyleLbl="revTx" presStyleIdx="0" presStyleCnt="0">
        <dgm:presLayoutVars>
          <dgm:bulletEnabled val="1"/>
        </dgm:presLayoutVars>
      </dgm:prSet>
      <dgm:spPr/>
    </dgm:pt>
    <dgm:pt modelId="{3B23310F-7662-4500-ACD0-4BFF6370176F}" type="pres">
      <dgm:prSet presAssocID="{28251716-6AAB-495B-9D2A-5D54845A21FC}" presName="postLine2" presStyleLbl="parChTrans1D1" presStyleIdx="19" presStyleCnt="24"/>
      <dgm:spPr/>
    </dgm:pt>
    <dgm:pt modelId="{8F8409F2-B682-4202-BF7D-4AADFA1D3379}" type="pres">
      <dgm:prSet presAssocID="{54D0D42D-9793-4BAF-B7E9-BABAEB48C12C}" presName="spPost2" presStyleCnt="0"/>
      <dgm:spPr/>
    </dgm:pt>
    <dgm:pt modelId="{1CFFC149-52F5-46CD-B00F-28DEE1B1F405}" type="pres">
      <dgm:prSet presAssocID="{F61D2AC0-0FE0-48E7-BF7F-EAF79610FCF5}" presName="parTx3" presStyleLbl="node1" presStyleIdx="2" presStyleCnt="4"/>
      <dgm:spPr/>
    </dgm:pt>
    <dgm:pt modelId="{2379707A-06E7-4E29-A989-91632E478042}" type="pres">
      <dgm:prSet presAssocID="{F61D2AC0-0FE0-48E7-BF7F-EAF79610FCF5}" presName="spPre3" presStyleCnt="0"/>
      <dgm:spPr/>
    </dgm:pt>
    <dgm:pt modelId="{6F7E0045-AF5E-46B0-BF20-B81054633804}" type="pres">
      <dgm:prSet presAssocID="{F61D2AC0-0FE0-48E7-BF7F-EAF79610FCF5}" presName="chLin3" presStyleCnt="0"/>
      <dgm:spPr/>
    </dgm:pt>
    <dgm:pt modelId="{051BE12A-B0E5-4878-8B4B-56146165909E}" type="pres">
      <dgm:prSet presAssocID="{1950C16E-FF6B-4FEC-8609-37EB2BF68D12}" presName="Name79" presStyleLbl="parChTrans1D1" presStyleIdx="20" presStyleCnt="24"/>
      <dgm:spPr/>
    </dgm:pt>
    <dgm:pt modelId="{4B91D17A-D5CE-4393-9696-F7BB2BA34D16}" type="pres">
      <dgm:prSet presAssocID="{1950C16E-FF6B-4FEC-8609-37EB2BF68D12}" presName="Name99" presStyleLbl="parChTrans1D1" presStyleIdx="21" presStyleCnt="24"/>
      <dgm:spPr/>
    </dgm:pt>
    <dgm:pt modelId="{544628E7-C137-4209-8B9D-AC80EC8FD6BE}" type="pres">
      <dgm:prSet presAssocID="{F1255EC5-4FC6-44CE-842C-6E57EA41FFB6}" presName="top3" presStyleCnt="0"/>
      <dgm:spPr/>
    </dgm:pt>
    <dgm:pt modelId="{716604E0-73CB-40DC-8A54-4F378E6E1FBB}" type="pres">
      <dgm:prSet presAssocID="{F1255EC5-4FC6-44CE-842C-6E57EA41FFB6}" presName="txAndLines3" presStyleCnt="0"/>
      <dgm:spPr/>
    </dgm:pt>
    <dgm:pt modelId="{9A27280A-FC1B-4B20-A476-DCBBAB10399A}" type="pres">
      <dgm:prSet presAssocID="{F1255EC5-4FC6-44CE-842C-6E57EA41FFB6}" presName="anchor3" presStyleCnt="0"/>
      <dgm:spPr/>
    </dgm:pt>
    <dgm:pt modelId="{4AD180B8-2F62-4842-A6DB-CBF3161A4F6A}" type="pres">
      <dgm:prSet presAssocID="{F1255EC5-4FC6-44CE-842C-6E57EA41FFB6}" presName="backup3" presStyleCnt="0"/>
      <dgm:spPr/>
    </dgm:pt>
    <dgm:pt modelId="{7B4D48CB-42C6-4084-8029-5A11EB869F99}" type="pres">
      <dgm:prSet presAssocID="{F1255EC5-4FC6-44CE-842C-6E57EA41FFB6}" presName="preLine3" presStyleLbl="parChTrans1D1" presStyleIdx="22" presStyleCnt="24"/>
      <dgm:spPr/>
    </dgm:pt>
    <dgm:pt modelId="{64A78E43-E084-41CE-806C-0DE596825216}" type="pres">
      <dgm:prSet presAssocID="{F1255EC5-4FC6-44CE-842C-6E57EA41FFB6}" presName="desTx3" presStyleLbl="revTx" presStyleIdx="0" presStyleCnt="0" custScaleX="25672" custScaleY="10357">
        <dgm:presLayoutVars>
          <dgm:bulletEnabled val="1"/>
        </dgm:presLayoutVars>
      </dgm:prSet>
      <dgm:spPr/>
    </dgm:pt>
    <dgm:pt modelId="{280B76B4-610A-4F94-9BD1-12E0742D4FDB}" type="pres">
      <dgm:prSet presAssocID="{F1255EC5-4FC6-44CE-842C-6E57EA41FFB6}" presName="postLine3" presStyleLbl="parChTrans1D1" presStyleIdx="23" presStyleCnt="24"/>
      <dgm:spPr/>
    </dgm:pt>
    <dgm:pt modelId="{FAEF19D0-0C7B-4D1F-9E0F-6A59004A34E5}" type="pres">
      <dgm:prSet presAssocID="{F61D2AC0-0FE0-48E7-BF7F-EAF79610FCF5}" presName="spPost3" presStyleCnt="0"/>
      <dgm:spPr/>
    </dgm:pt>
    <dgm:pt modelId="{8C344DC6-DAEE-483D-95D1-3EA9224A0157}" type="pres">
      <dgm:prSet presAssocID="{C8A3A56B-18B7-45FF-A306-23030F23DC5D}" presName="parTx4" presStyleLbl="node1" presStyleIdx="3" presStyleCnt="4" custScaleX="107408" custScaleY="105396" custLinFactX="-47619" custLinFactNeighborX="-100000" custLinFactNeighborY="10755"/>
      <dgm:spPr/>
    </dgm:pt>
  </dgm:ptLst>
  <dgm:cxnLst>
    <dgm:cxn modelId="{E561F90A-FA05-41E1-A658-19146171A818}" srcId="{3179BDBB-CD1E-40C2-B778-7FF4DC19EA3E}" destId="{C8A3A56B-18B7-45FF-A306-23030F23DC5D}" srcOrd="3" destOrd="0" parTransId="{21187962-A3EE-44A7-B8E9-45309C6D04B1}" sibTransId="{F1CF8DFB-84FC-4BB6-9DBC-34FF2FE7BFE6}"/>
    <dgm:cxn modelId="{F52BE40D-E323-4208-A5EB-D080797A4DC8}" srcId="{54D0D42D-9793-4BAF-B7E9-BABAEB48C12C}" destId="{28251716-6AAB-495B-9D2A-5D54845A21FC}" srcOrd="1" destOrd="0" parTransId="{50D0A1F1-A164-465B-90C3-69E8A754B9B0}" sibTransId="{E64A87D2-E00D-40BC-8C70-4D33D4AC28FA}"/>
    <dgm:cxn modelId="{EB423223-4E7E-4B2D-9ADE-2AC7C3A58A40}" type="presOf" srcId="{33AF8697-B947-4082-B20F-4A6795D826F2}" destId="{104BE401-2366-415C-AA26-5865AC17E939}" srcOrd="0" destOrd="0" presId="urn:microsoft.com/office/officeart/2009/3/layout/SubStepProcess"/>
    <dgm:cxn modelId="{9B44DA27-28B5-4D7F-9830-CD57D4E186CD}" type="presOf" srcId="{C8A3A56B-18B7-45FF-A306-23030F23DC5D}" destId="{8C344DC6-DAEE-483D-95D1-3EA9224A0157}" srcOrd="0" destOrd="0" presId="urn:microsoft.com/office/officeart/2009/3/layout/SubStepProcess"/>
    <dgm:cxn modelId="{628A3031-C3F1-446C-AAF0-92EF89D5E867}" type="presOf" srcId="{54D0D42D-9793-4BAF-B7E9-BABAEB48C12C}" destId="{5838D6B8-D222-48BF-B47A-853D15214357}" srcOrd="0" destOrd="0" presId="urn:microsoft.com/office/officeart/2009/3/layout/SubStepProcess"/>
    <dgm:cxn modelId="{C7ECC13B-4F47-4270-BB36-78F337C91584}" srcId="{FD1D5544-EF9C-4436-82E7-86C6AACD82E0}" destId="{65471809-BDF2-4D66-945C-914566B15FF3}" srcOrd="1" destOrd="0" parTransId="{44326C6F-A3DB-46E1-A6CC-F6556BDCE2B7}" sibTransId="{B2A6A44A-8A74-4787-9B15-77097A96BE28}"/>
    <dgm:cxn modelId="{3E3E473C-3CF2-486D-AC41-DF632BF7466D}" srcId="{3179BDBB-CD1E-40C2-B778-7FF4DC19EA3E}" destId="{54D0D42D-9793-4BAF-B7E9-BABAEB48C12C}" srcOrd="1" destOrd="0" parTransId="{7549748B-1A26-4053-A3F3-80AF684E8832}" sibTransId="{FCD68785-FE73-4AFB-8D2B-6DAD8C4A25B0}"/>
    <dgm:cxn modelId="{45D4C445-BF5B-419B-84AC-78DFE879F81E}" srcId="{54D0D42D-9793-4BAF-B7E9-BABAEB48C12C}" destId="{E8B6EDB0-3A77-4E65-9DD9-04354EA02A8D}" srcOrd="0" destOrd="0" parTransId="{A7B87EB3-0787-46B1-8345-2478FA632D5E}" sibTransId="{9A785CE8-7421-43F0-A515-83E7B02AD52B}"/>
    <dgm:cxn modelId="{5D855566-FC05-45F1-800C-C384F0563A3F}" type="presOf" srcId="{28251716-6AAB-495B-9D2A-5D54845A21FC}" destId="{E12BE93E-B23A-4D99-A7E0-7747B3DC8FC9}" srcOrd="0" destOrd="0" presId="urn:microsoft.com/office/officeart/2009/3/layout/SubStepProcess"/>
    <dgm:cxn modelId="{4B196353-4D58-47B2-8D1D-277B0BDED364}" srcId="{3179BDBB-CD1E-40C2-B778-7FF4DC19EA3E}" destId="{FD1D5544-EF9C-4436-82E7-86C6AACD82E0}" srcOrd="0" destOrd="0" parTransId="{5F127CFB-2EA3-49B0-B8DB-1B10BC51F255}" sibTransId="{3394DF4A-E4B6-494F-BDA2-50E679B1AD34}"/>
    <dgm:cxn modelId="{0FDD287A-CC09-46DB-ADBD-DF7C37E5B77C}" srcId="{3179BDBB-CD1E-40C2-B778-7FF4DC19EA3E}" destId="{F61D2AC0-0FE0-48E7-BF7F-EAF79610FCF5}" srcOrd="2" destOrd="0" parTransId="{8277AF32-9732-48D7-AE40-82BBF9E32F20}" sibTransId="{B22DCC27-8532-4BED-915F-9180D2145DE0}"/>
    <dgm:cxn modelId="{3F5A5884-E1B5-4783-BCBE-6BB758E3624A}" type="presOf" srcId="{65471809-BDF2-4D66-945C-914566B15FF3}" destId="{C68B400D-1D19-42CA-ADA2-5F2C2329A11B}" srcOrd="0" destOrd="0" presId="urn:microsoft.com/office/officeart/2009/3/layout/SubStepProcess"/>
    <dgm:cxn modelId="{28D7EA84-AE53-471E-99C5-2C88ED893077}" srcId="{F61D2AC0-0FE0-48E7-BF7F-EAF79610FCF5}" destId="{F1255EC5-4FC6-44CE-842C-6E57EA41FFB6}" srcOrd="0" destOrd="0" parTransId="{1950C16E-FF6B-4FEC-8609-37EB2BF68D12}" sibTransId="{30EA84AB-1D10-4B79-AA84-9E49B4CE82AB}"/>
    <dgm:cxn modelId="{24840499-BDF4-4381-9913-786BEF4BF225}" type="presOf" srcId="{F61D2AC0-0FE0-48E7-BF7F-EAF79610FCF5}" destId="{1CFFC149-52F5-46CD-B00F-28DEE1B1F405}" srcOrd="0" destOrd="0" presId="urn:microsoft.com/office/officeart/2009/3/layout/SubStepProcess"/>
    <dgm:cxn modelId="{05D1BBB2-6765-450E-AAF4-F2BD0C07210F}" type="presOf" srcId="{E8B6EDB0-3A77-4E65-9DD9-04354EA02A8D}" destId="{2F1BBEC8-7712-449C-8C91-480D8D9F2C2D}" srcOrd="0" destOrd="0" presId="urn:microsoft.com/office/officeart/2009/3/layout/SubStepProcess"/>
    <dgm:cxn modelId="{C6875AB3-0152-4722-B596-2162F06CE731}" srcId="{FD1D5544-EF9C-4436-82E7-86C6AACD82E0}" destId="{848A1B05-7471-4CF2-A1BC-879065AEFD48}" srcOrd="0" destOrd="0" parTransId="{1E088154-66F8-42EF-9E98-1050A860F7D6}" sibTransId="{8CEB8320-B637-4D92-883E-9A01725F58C6}"/>
    <dgm:cxn modelId="{6668EBC7-DFE8-449C-91E6-A3D5EEC05356}" type="presOf" srcId="{3179BDBB-CD1E-40C2-B778-7FF4DC19EA3E}" destId="{7E6EA722-38E8-4B93-994F-6777A732E139}" srcOrd="0" destOrd="0" presId="urn:microsoft.com/office/officeart/2009/3/layout/SubStepProcess"/>
    <dgm:cxn modelId="{56113DCF-26BA-47EE-8D21-0DA8ED9D0E90}" type="presOf" srcId="{FD1D5544-EF9C-4436-82E7-86C6AACD82E0}" destId="{B4176CB9-9769-449F-8914-22D9DCCE73FC}" srcOrd="0" destOrd="0" presId="urn:microsoft.com/office/officeart/2009/3/layout/SubStepProcess"/>
    <dgm:cxn modelId="{C9AC6EDB-9EF8-4623-BFFE-66AB700E2AAF}" srcId="{FD1D5544-EF9C-4436-82E7-86C6AACD82E0}" destId="{33AF8697-B947-4082-B20F-4A6795D826F2}" srcOrd="2" destOrd="0" parTransId="{AE23A57A-544E-4EC1-B3CB-1051FCDA374A}" sibTransId="{EFA269C2-C604-445C-855D-D38CAF4E917B}"/>
    <dgm:cxn modelId="{745088F4-4EB4-4B1E-89DA-4535DFCD4647}" type="presOf" srcId="{F1255EC5-4FC6-44CE-842C-6E57EA41FFB6}" destId="{64A78E43-E084-41CE-806C-0DE596825216}" srcOrd="0" destOrd="0" presId="urn:microsoft.com/office/officeart/2009/3/layout/SubStepProcess"/>
    <dgm:cxn modelId="{D6F871FA-1D71-413E-88FD-7C9E12E6ECC8}" type="presOf" srcId="{848A1B05-7471-4CF2-A1BC-879065AEFD48}" destId="{93F92FA0-093C-43D5-ADC5-BFC0BE5E867C}" srcOrd="0" destOrd="0" presId="urn:microsoft.com/office/officeart/2009/3/layout/SubStepProcess"/>
    <dgm:cxn modelId="{3681C82C-B47E-4C25-A66C-04825EE72EB6}" type="presParOf" srcId="{7E6EA722-38E8-4B93-994F-6777A732E139}" destId="{B4176CB9-9769-449F-8914-22D9DCCE73FC}" srcOrd="0" destOrd="0" presId="urn:microsoft.com/office/officeart/2009/3/layout/SubStepProcess"/>
    <dgm:cxn modelId="{8E803021-CE7E-463A-BCA6-A7674DDDE875}" type="presParOf" srcId="{7E6EA722-38E8-4B93-994F-6777A732E139}" destId="{42A7004F-51A6-4274-AB5C-D9B9BED7BA43}" srcOrd="1" destOrd="0" presId="urn:microsoft.com/office/officeart/2009/3/layout/SubStepProcess"/>
    <dgm:cxn modelId="{C2FA5B95-6391-4D8B-8BC5-76B6FDBBA63D}" type="presParOf" srcId="{7E6EA722-38E8-4B93-994F-6777A732E139}" destId="{EB92C168-E07D-4EEB-A781-8A8A923CDFC8}" srcOrd="2" destOrd="0" presId="urn:microsoft.com/office/officeart/2009/3/layout/SubStepProcess"/>
    <dgm:cxn modelId="{6EBD25E0-9A9D-4E61-9946-98DCC224C3DE}" type="presParOf" srcId="{EB92C168-E07D-4EEB-A781-8A8A923CDFC8}" destId="{A5B2E212-E3F3-470E-876E-4A51B4B7AFF3}" srcOrd="0" destOrd="0" presId="urn:microsoft.com/office/officeart/2009/3/layout/SubStepProcess"/>
    <dgm:cxn modelId="{41D5EA58-55F6-4CFA-A1C0-190B0B59E347}" type="presParOf" srcId="{EB92C168-E07D-4EEB-A781-8A8A923CDFC8}" destId="{5A6205B4-B618-409B-8768-BA601F4BD046}" srcOrd="1" destOrd="0" presId="urn:microsoft.com/office/officeart/2009/3/layout/SubStepProcess"/>
    <dgm:cxn modelId="{EF1FD140-B6C8-4CE4-AE87-8DFB5EDFBD30}" type="presParOf" srcId="{EB92C168-E07D-4EEB-A781-8A8A923CDFC8}" destId="{7B91B6DF-0B23-4247-963F-A30918B20DB5}" srcOrd="2" destOrd="0" presId="urn:microsoft.com/office/officeart/2009/3/layout/SubStepProcess"/>
    <dgm:cxn modelId="{D2C8E1EF-4ECD-42F9-8364-83A5B197E23B}" type="presParOf" srcId="{7B91B6DF-0B23-4247-963F-A30918B20DB5}" destId="{2DAA9EE1-9DB5-4355-866E-2E6E84F674E3}" srcOrd="0" destOrd="0" presId="urn:microsoft.com/office/officeart/2009/3/layout/SubStepProcess"/>
    <dgm:cxn modelId="{C1F949CB-960D-4629-AF57-61B9F80563F5}" type="presParOf" srcId="{7B91B6DF-0B23-4247-963F-A30918B20DB5}" destId="{775649BE-A49C-41A2-A7E9-CD292F34F830}" srcOrd="1" destOrd="0" presId="urn:microsoft.com/office/officeart/2009/3/layout/SubStepProcess"/>
    <dgm:cxn modelId="{4EE080F9-6376-484D-BC21-9DA2F50BFC5A}" type="presParOf" srcId="{7B91B6DF-0B23-4247-963F-A30918B20DB5}" destId="{1BA2FDC0-C1C6-42A8-85BB-EF7ACC48DCFC}" srcOrd="2" destOrd="0" presId="urn:microsoft.com/office/officeart/2009/3/layout/SubStepProcess"/>
    <dgm:cxn modelId="{82C22F55-4C1E-4BAF-9764-7DE5FAC95ECE}" type="presParOf" srcId="{7B91B6DF-0B23-4247-963F-A30918B20DB5}" destId="{93F92FA0-093C-43D5-ADC5-BFC0BE5E867C}" srcOrd="3" destOrd="0" presId="urn:microsoft.com/office/officeart/2009/3/layout/SubStepProcess"/>
    <dgm:cxn modelId="{5C0DCDE6-CDE7-4520-B02E-38F9350907F2}" type="presParOf" srcId="{7B91B6DF-0B23-4247-963F-A30918B20DB5}" destId="{F642393C-28B3-4682-85A4-A864EE11C310}" srcOrd="4" destOrd="0" presId="urn:microsoft.com/office/officeart/2009/3/layout/SubStepProcess"/>
    <dgm:cxn modelId="{F53BDD3F-1B01-425D-9969-93377C1DE15F}" type="presParOf" srcId="{EB92C168-E07D-4EEB-A781-8A8A923CDFC8}" destId="{68F98B70-3951-43A0-A182-ECF12DA69D13}" srcOrd="3" destOrd="0" presId="urn:microsoft.com/office/officeart/2009/3/layout/SubStepProcess"/>
    <dgm:cxn modelId="{C2EDA9C5-BFB7-4EF3-B482-FBDACE08DBE9}" type="presParOf" srcId="{EB92C168-E07D-4EEB-A781-8A8A923CDFC8}" destId="{F2FE697F-281B-49D4-A061-15C19CCDF4B9}" srcOrd="4" destOrd="0" presId="urn:microsoft.com/office/officeart/2009/3/layout/SubStepProcess"/>
    <dgm:cxn modelId="{65FCC966-4CE8-44BC-B0DA-76DE298E85E5}" type="presParOf" srcId="{EB92C168-E07D-4EEB-A781-8A8A923CDFC8}" destId="{3B3490C6-23CE-4013-8CB9-788E7AB6A854}" srcOrd="5" destOrd="0" presId="urn:microsoft.com/office/officeart/2009/3/layout/SubStepProcess"/>
    <dgm:cxn modelId="{AC029525-30EB-4980-94DA-7BEA2C80A9F4}" type="presParOf" srcId="{3B3490C6-23CE-4013-8CB9-788E7AB6A854}" destId="{EF5FCE0D-5A14-433F-952E-C7CA91AC2689}" srcOrd="0" destOrd="0" presId="urn:microsoft.com/office/officeart/2009/3/layout/SubStepProcess"/>
    <dgm:cxn modelId="{62495F8E-3D4B-495D-83D3-E6E458D3CFA1}" type="presParOf" srcId="{3B3490C6-23CE-4013-8CB9-788E7AB6A854}" destId="{CBF7EDAF-7572-4E30-AFF9-F3AA5BC09BBA}" srcOrd="1" destOrd="0" presId="urn:microsoft.com/office/officeart/2009/3/layout/SubStepProcess"/>
    <dgm:cxn modelId="{D2458D7F-89A8-4FA7-A1BE-EFC28286F62A}" type="presParOf" srcId="{3B3490C6-23CE-4013-8CB9-788E7AB6A854}" destId="{5650C611-2FF6-4942-8FA8-E3CB8F884187}" srcOrd="2" destOrd="0" presId="urn:microsoft.com/office/officeart/2009/3/layout/SubStepProcess"/>
    <dgm:cxn modelId="{327167BC-399C-48C4-BCB5-CC44C5E746BB}" type="presParOf" srcId="{3B3490C6-23CE-4013-8CB9-788E7AB6A854}" destId="{C68B400D-1D19-42CA-ADA2-5F2C2329A11B}" srcOrd="3" destOrd="0" presId="urn:microsoft.com/office/officeart/2009/3/layout/SubStepProcess"/>
    <dgm:cxn modelId="{F476AEF1-1044-4BF3-88C5-7695D1635B4F}" type="presParOf" srcId="{3B3490C6-23CE-4013-8CB9-788E7AB6A854}" destId="{294B7F92-59F1-41FA-8158-C08FB2678245}" srcOrd="4" destOrd="0" presId="urn:microsoft.com/office/officeart/2009/3/layout/SubStepProcess"/>
    <dgm:cxn modelId="{27DB068E-9036-44A2-B823-957870DCB174}" type="presParOf" srcId="{EB92C168-E07D-4EEB-A781-8A8A923CDFC8}" destId="{85D118AA-8E06-4273-B96B-C84C96FF4CAD}" srcOrd="6" destOrd="0" presId="urn:microsoft.com/office/officeart/2009/3/layout/SubStepProcess"/>
    <dgm:cxn modelId="{FF73ACBB-DBE2-4A06-A89E-7AA42CD1C103}" type="presParOf" srcId="{EB92C168-E07D-4EEB-A781-8A8A923CDFC8}" destId="{09F7A8BD-BF4F-4BD6-ADC3-BE1ABB689C51}" srcOrd="7" destOrd="0" presId="urn:microsoft.com/office/officeart/2009/3/layout/SubStepProcess"/>
    <dgm:cxn modelId="{5C04F48C-CD5A-43DF-9CFE-93AAFDFDD373}" type="presParOf" srcId="{EB92C168-E07D-4EEB-A781-8A8A923CDFC8}" destId="{3A6EFBA2-26A2-473A-8954-1CFBCBAE25E8}" srcOrd="8" destOrd="0" presId="urn:microsoft.com/office/officeart/2009/3/layout/SubStepProcess"/>
    <dgm:cxn modelId="{88BE680A-AFE8-4A8E-B4D3-6B1A4CB5DDB1}" type="presParOf" srcId="{3A6EFBA2-26A2-473A-8954-1CFBCBAE25E8}" destId="{A688FDFE-FAC4-4304-AF93-0F06312A2EB6}" srcOrd="0" destOrd="0" presId="urn:microsoft.com/office/officeart/2009/3/layout/SubStepProcess"/>
    <dgm:cxn modelId="{5ED75DC4-A14E-4259-9CEC-497FCDB67962}" type="presParOf" srcId="{3A6EFBA2-26A2-473A-8954-1CFBCBAE25E8}" destId="{87E6FDBB-CA55-4F3A-913E-E25153C4E171}" srcOrd="1" destOrd="0" presId="urn:microsoft.com/office/officeart/2009/3/layout/SubStepProcess"/>
    <dgm:cxn modelId="{56E8F79E-0BE1-4E38-892D-6675ED8FB81A}" type="presParOf" srcId="{3A6EFBA2-26A2-473A-8954-1CFBCBAE25E8}" destId="{CD39A6E1-CB6E-4726-896D-04E918C5D556}" srcOrd="2" destOrd="0" presId="urn:microsoft.com/office/officeart/2009/3/layout/SubStepProcess"/>
    <dgm:cxn modelId="{27C2E1CA-917E-470C-A231-DDD19DC87141}" type="presParOf" srcId="{3A6EFBA2-26A2-473A-8954-1CFBCBAE25E8}" destId="{104BE401-2366-415C-AA26-5865AC17E939}" srcOrd="3" destOrd="0" presId="urn:microsoft.com/office/officeart/2009/3/layout/SubStepProcess"/>
    <dgm:cxn modelId="{69752A21-9991-4BE9-B21E-686FA953B28F}" type="presParOf" srcId="{3A6EFBA2-26A2-473A-8954-1CFBCBAE25E8}" destId="{8EBBDFC8-7E90-4983-A2A3-21E67B320291}" srcOrd="4" destOrd="0" presId="urn:microsoft.com/office/officeart/2009/3/layout/SubStepProcess"/>
    <dgm:cxn modelId="{F66A6319-A7EF-4A70-B305-10DD545319D2}" type="presParOf" srcId="{7E6EA722-38E8-4B93-994F-6777A732E139}" destId="{69AAA000-62C5-4CF9-97FE-6F212DB079EA}" srcOrd="3" destOrd="0" presId="urn:microsoft.com/office/officeart/2009/3/layout/SubStepProcess"/>
    <dgm:cxn modelId="{0F485A24-DB92-43F5-8564-8483E0A554E5}" type="presParOf" srcId="{7E6EA722-38E8-4B93-994F-6777A732E139}" destId="{5838D6B8-D222-48BF-B47A-853D15214357}" srcOrd="4" destOrd="0" presId="urn:microsoft.com/office/officeart/2009/3/layout/SubStepProcess"/>
    <dgm:cxn modelId="{F6221E9C-BC94-4669-861D-704298C726BA}" type="presParOf" srcId="{7E6EA722-38E8-4B93-994F-6777A732E139}" destId="{702166B2-0B9D-4902-85E8-F640540462B4}" srcOrd="5" destOrd="0" presId="urn:microsoft.com/office/officeart/2009/3/layout/SubStepProcess"/>
    <dgm:cxn modelId="{AD8407E5-C98B-46F0-A38B-1955746E502D}" type="presParOf" srcId="{7E6EA722-38E8-4B93-994F-6777A732E139}" destId="{D711CFAD-873E-4AC3-9678-FBA35C2691A4}" srcOrd="6" destOrd="0" presId="urn:microsoft.com/office/officeart/2009/3/layout/SubStepProcess"/>
    <dgm:cxn modelId="{F34FAB51-95BA-4229-BB17-D63C0043830A}" type="presParOf" srcId="{D711CFAD-873E-4AC3-9678-FBA35C2691A4}" destId="{CB06B3BA-657A-4A6B-AEBB-D28C222DE2FC}" srcOrd="0" destOrd="0" presId="urn:microsoft.com/office/officeart/2009/3/layout/SubStepProcess"/>
    <dgm:cxn modelId="{B5958ADB-C117-4959-A371-6E80BDF7A512}" type="presParOf" srcId="{D711CFAD-873E-4AC3-9678-FBA35C2691A4}" destId="{02B2CE97-C23A-4839-B4CE-53FFB4126BEF}" srcOrd="1" destOrd="0" presId="urn:microsoft.com/office/officeart/2009/3/layout/SubStepProcess"/>
    <dgm:cxn modelId="{E2D709D0-F6EA-4609-BF84-53E7D7EEF5A2}" type="presParOf" srcId="{D711CFAD-873E-4AC3-9678-FBA35C2691A4}" destId="{E7AF29B2-794A-400B-A000-B12E83F5C807}" srcOrd="2" destOrd="0" presId="urn:microsoft.com/office/officeart/2009/3/layout/SubStepProcess"/>
    <dgm:cxn modelId="{1BDAA30C-6743-49C2-B00C-7ABF04735F8A}" type="presParOf" srcId="{E7AF29B2-794A-400B-A000-B12E83F5C807}" destId="{35BDA7A1-0D3B-4A38-8E86-36408FDE4AC4}" srcOrd="0" destOrd="0" presId="urn:microsoft.com/office/officeart/2009/3/layout/SubStepProcess"/>
    <dgm:cxn modelId="{C17CFDF9-8C3A-499D-BEDE-78DDD76DAE02}" type="presParOf" srcId="{E7AF29B2-794A-400B-A000-B12E83F5C807}" destId="{010FB8E4-CB97-4388-B2BE-E682F6DA8CBF}" srcOrd="1" destOrd="0" presId="urn:microsoft.com/office/officeart/2009/3/layout/SubStepProcess"/>
    <dgm:cxn modelId="{869B2C0F-B9B6-46C7-B6FE-98618C431E42}" type="presParOf" srcId="{E7AF29B2-794A-400B-A000-B12E83F5C807}" destId="{61967092-CC55-4CAB-AE22-DCEF4652C67A}" srcOrd="2" destOrd="0" presId="urn:microsoft.com/office/officeart/2009/3/layout/SubStepProcess"/>
    <dgm:cxn modelId="{9DE94F9F-3D18-4582-A0E8-9A68C46E09D7}" type="presParOf" srcId="{E7AF29B2-794A-400B-A000-B12E83F5C807}" destId="{2F1BBEC8-7712-449C-8C91-480D8D9F2C2D}" srcOrd="3" destOrd="0" presId="urn:microsoft.com/office/officeart/2009/3/layout/SubStepProcess"/>
    <dgm:cxn modelId="{36F5F731-13E8-4B4C-8EA0-F09A43A52FEF}" type="presParOf" srcId="{E7AF29B2-794A-400B-A000-B12E83F5C807}" destId="{F8298D1C-4F81-48B7-9B37-0BA78143A8FC}" srcOrd="4" destOrd="0" presId="urn:microsoft.com/office/officeart/2009/3/layout/SubStepProcess"/>
    <dgm:cxn modelId="{E947979E-0565-4B79-A62F-460A74D212AB}" type="presParOf" srcId="{D711CFAD-873E-4AC3-9678-FBA35C2691A4}" destId="{6FB2C57F-6E76-4489-A4C8-5D4CE8D9E896}" srcOrd="3" destOrd="0" presId="urn:microsoft.com/office/officeart/2009/3/layout/SubStepProcess"/>
    <dgm:cxn modelId="{BED13638-2E13-4DD5-9182-A668EAB06F51}" type="presParOf" srcId="{D711CFAD-873E-4AC3-9678-FBA35C2691A4}" destId="{1CD6304A-C27F-4407-99C7-2078CB050FB8}" srcOrd="4" destOrd="0" presId="urn:microsoft.com/office/officeart/2009/3/layout/SubStepProcess"/>
    <dgm:cxn modelId="{A45DD601-3627-4C8E-9A8F-29AE45022B42}" type="presParOf" srcId="{D711CFAD-873E-4AC3-9678-FBA35C2691A4}" destId="{1CC77F50-4F18-40B4-84F9-E3671BE5E344}" srcOrd="5" destOrd="0" presId="urn:microsoft.com/office/officeart/2009/3/layout/SubStepProcess"/>
    <dgm:cxn modelId="{907E1FE0-FDDB-4158-8FCC-C2B23C72D583}" type="presParOf" srcId="{1CC77F50-4F18-40B4-84F9-E3671BE5E344}" destId="{8B05A257-1E6B-43D9-8AE5-1D848D3C711C}" srcOrd="0" destOrd="0" presId="urn:microsoft.com/office/officeart/2009/3/layout/SubStepProcess"/>
    <dgm:cxn modelId="{52ED576E-78F1-4DF1-83A2-488826B571A5}" type="presParOf" srcId="{1CC77F50-4F18-40B4-84F9-E3671BE5E344}" destId="{21F199EF-C3BA-4C60-8DC5-CF31D2EA7347}" srcOrd="1" destOrd="0" presId="urn:microsoft.com/office/officeart/2009/3/layout/SubStepProcess"/>
    <dgm:cxn modelId="{B8B05CDA-1D05-4811-85B5-2AF80F2B6CDD}" type="presParOf" srcId="{1CC77F50-4F18-40B4-84F9-E3671BE5E344}" destId="{9707FDEF-508A-467A-AD9A-68A0C8817EDE}" srcOrd="2" destOrd="0" presId="urn:microsoft.com/office/officeart/2009/3/layout/SubStepProcess"/>
    <dgm:cxn modelId="{D52CA526-382B-4AAB-9CF8-7685B9E16901}" type="presParOf" srcId="{1CC77F50-4F18-40B4-84F9-E3671BE5E344}" destId="{E12BE93E-B23A-4D99-A7E0-7747B3DC8FC9}" srcOrd="3" destOrd="0" presId="urn:microsoft.com/office/officeart/2009/3/layout/SubStepProcess"/>
    <dgm:cxn modelId="{29DBBAF5-BC79-4CF2-BBC0-BFA425442BD9}" type="presParOf" srcId="{1CC77F50-4F18-40B4-84F9-E3671BE5E344}" destId="{3B23310F-7662-4500-ACD0-4BFF6370176F}" srcOrd="4" destOrd="0" presId="urn:microsoft.com/office/officeart/2009/3/layout/SubStepProcess"/>
    <dgm:cxn modelId="{DFBE1872-2893-407A-8B08-9DDBF5D4E597}" type="presParOf" srcId="{7E6EA722-38E8-4B93-994F-6777A732E139}" destId="{8F8409F2-B682-4202-BF7D-4AADFA1D3379}" srcOrd="7" destOrd="0" presId="urn:microsoft.com/office/officeart/2009/3/layout/SubStepProcess"/>
    <dgm:cxn modelId="{686EA0A3-226E-424E-B003-5FA68E61F026}" type="presParOf" srcId="{7E6EA722-38E8-4B93-994F-6777A732E139}" destId="{1CFFC149-52F5-46CD-B00F-28DEE1B1F405}" srcOrd="8" destOrd="0" presId="urn:microsoft.com/office/officeart/2009/3/layout/SubStepProcess"/>
    <dgm:cxn modelId="{33ABFF93-AFF2-48AB-9C2B-7087543BC90E}" type="presParOf" srcId="{7E6EA722-38E8-4B93-994F-6777A732E139}" destId="{2379707A-06E7-4E29-A989-91632E478042}" srcOrd="9" destOrd="0" presId="urn:microsoft.com/office/officeart/2009/3/layout/SubStepProcess"/>
    <dgm:cxn modelId="{68E62BF6-E2DC-4BF3-8221-252F4F377544}" type="presParOf" srcId="{7E6EA722-38E8-4B93-994F-6777A732E139}" destId="{6F7E0045-AF5E-46B0-BF20-B81054633804}" srcOrd="10" destOrd="0" presId="urn:microsoft.com/office/officeart/2009/3/layout/SubStepProcess"/>
    <dgm:cxn modelId="{3CE464F7-11E7-46A8-8AD5-86989CB1AB14}" type="presParOf" srcId="{6F7E0045-AF5E-46B0-BF20-B81054633804}" destId="{051BE12A-B0E5-4878-8B4B-56146165909E}" srcOrd="0" destOrd="0" presId="urn:microsoft.com/office/officeart/2009/3/layout/SubStepProcess"/>
    <dgm:cxn modelId="{A6518863-6FCE-42CA-BA3E-CED296BC48BF}" type="presParOf" srcId="{6F7E0045-AF5E-46B0-BF20-B81054633804}" destId="{4B91D17A-D5CE-4393-9696-F7BB2BA34D16}" srcOrd="1" destOrd="0" presId="urn:microsoft.com/office/officeart/2009/3/layout/SubStepProcess"/>
    <dgm:cxn modelId="{3BAD5E75-3B39-45FA-80F2-E491F3B25CAA}" type="presParOf" srcId="{6F7E0045-AF5E-46B0-BF20-B81054633804}" destId="{544628E7-C137-4209-8B9D-AC80EC8FD6BE}" srcOrd="2" destOrd="0" presId="urn:microsoft.com/office/officeart/2009/3/layout/SubStepProcess"/>
    <dgm:cxn modelId="{7450A93A-5B98-44B0-827F-8275AF135C48}" type="presParOf" srcId="{6F7E0045-AF5E-46B0-BF20-B81054633804}" destId="{716604E0-73CB-40DC-8A54-4F378E6E1FBB}" srcOrd="3" destOrd="0" presId="urn:microsoft.com/office/officeart/2009/3/layout/SubStepProcess"/>
    <dgm:cxn modelId="{8224CED4-1CA5-43C3-B15F-D3A2659FA853}" type="presParOf" srcId="{716604E0-73CB-40DC-8A54-4F378E6E1FBB}" destId="{9A27280A-FC1B-4B20-A476-DCBBAB10399A}" srcOrd="0" destOrd="0" presId="urn:microsoft.com/office/officeart/2009/3/layout/SubStepProcess"/>
    <dgm:cxn modelId="{921859A3-8232-419F-B42F-0C9657497AF4}" type="presParOf" srcId="{716604E0-73CB-40DC-8A54-4F378E6E1FBB}" destId="{4AD180B8-2F62-4842-A6DB-CBF3161A4F6A}" srcOrd="1" destOrd="0" presId="urn:microsoft.com/office/officeart/2009/3/layout/SubStepProcess"/>
    <dgm:cxn modelId="{D59B4D50-FA33-4EE8-B845-2838A454A360}" type="presParOf" srcId="{716604E0-73CB-40DC-8A54-4F378E6E1FBB}" destId="{7B4D48CB-42C6-4084-8029-5A11EB869F99}" srcOrd="2" destOrd="0" presId="urn:microsoft.com/office/officeart/2009/3/layout/SubStepProcess"/>
    <dgm:cxn modelId="{A826DEA7-F32D-4BD4-9838-87F0ECFDE452}" type="presParOf" srcId="{716604E0-73CB-40DC-8A54-4F378E6E1FBB}" destId="{64A78E43-E084-41CE-806C-0DE596825216}" srcOrd="3" destOrd="0" presId="urn:microsoft.com/office/officeart/2009/3/layout/SubStepProcess"/>
    <dgm:cxn modelId="{F0FBE29C-0635-43AD-956C-5FE899BE6F5B}" type="presParOf" srcId="{716604E0-73CB-40DC-8A54-4F378E6E1FBB}" destId="{280B76B4-610A-4F94-9BD1-12E0742D4FDB}" srcOrd="4" destOrd="0" presId="urn:microsoft.com/office/officeart/2009/3/layout/SubStepProcess"/>
    <dgm:cxn modelId="{3589C39E-EEB9-4258-90B3-59E2A39C7058}" type="presParOf" srcId="{7E6EA722-38E8-4B93-994F-6777A732E139}" destId="{FAEF19D0-0C7B-4D1F-9E0F-6A59004A34E5}" srcOrd="11" destOrd="0" presId="urn:microsoft.com/office/officeart/2009/3/layout/SubStepProcess"/>
    <dgm:cxn modelId="{8EA0A28F-59C3-4586-8EAC-9493DFCE4E5F}" type="presParOf" srcId="{7E6EA722-38E8-4B93-994F-6777A732E139}" destId="{8C344DC6-DAEE-483D-95D1-3EA9224A0157}" srcOrd="1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76CB9-9769-449F-8914-22D9DCCE73FC}">
      <dsp:nvSpPr>
        <dsp:cNvPr id="0" name=""/>
        <dsp:cNvSpPr/>
      </dsp:nvSpPr>
      <dsp:spPr>
        <a:xfrm>
          <a:off x="2818" y="1408434"/>
          <a:ext cx="887674" cy="88767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Oswald Light" panose="00000400000000000000" pitchFamily="2" charset="0"/>
            </a:rPr>
            <a:t>Urambas</a:t>
          </a:r>
          <a:endParaRPr lang="es-CO" sz="1200" kern="1200" dirty="0">
            <a:latin typeface="Oswald Light" panose="00000400000000000000" pitchFamily="2" charset="0"/>
          </a:endParaRPr>
        </a:p>
      </dsp:txBody>
      <dsp:txXfrm>
        <a:off x="132815" y="1538431"/>
        <a:ext cx="627680" cy="627680"/>
      </dsp:txXfrm>
    </dsp:sp>
    <dsp:sp modelId="{A5B2E212-E3F3-470E-876E-4A51B4B7AFF3}">
      <dsp:nvSpPr>
        <dsp:cNvPr id="0" name=""/>
        <dsp:cNvSpPr/>
      </dsp:nvSpPr>
      <dsp:spPr>
        <a:xfrm rot="17719201">
          <a:off x="769173" y="1559150"/>
          <a:ext cx="5200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000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205B4-B618-409B-8768-BA601F4BD046}">
      <dsp:nvSpPr>
        <dsp:cNvPr id="0" name=""/>
        <dsp:cNvSpPr/>
      </dsp:nvSpPr>
      <dsp:spPr>
        <a:xfrm rot="14790977">
          <a:off x="1929478" y="1559150"/>
          <a:ext cx="5124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24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2FDC0-C1C6-42A8-85BB-EF7ACC48DCFC}">
      <dsp:nvSpPr>
        <dsp:cNvPr id="0" name=""/>
        <dsp:cNvSpPr/>
      </dsp:nvSpPr>
      <dsp:spPr>
        <a:xfrm>
          <a:off x="1140371" y="1324126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92FA0-093C-43D5-ADC5-BFC0BE5E867C}">
      <dsp:nvSpPr>
        <dsp:cNvPr id="0" name=""/>
        <dsp:cNvSpPr/>
      </dsp:nvSpPr>
      <dsp:spPr>
        <a:xfrm>
          <a:off x="1244128" y="1103407"/>
          <a:ext cx="735729" cy="4414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Oswald ExtraLight" panose="00000300000000000000" pitchFamily="2" charset="0"/>
            </a:rPr>
            <a:t>19</a:t>
          </a:r>
          <a:r>
            <a:rPr lang="es-ES" sz="1200" kern="1200" dirty="0"/>
            <a:t> </a:t>
          </a:r>
          <a:r>
            <a:rPr lang="es-ES" sz="1200" kern="1200" dirty="0">
              <a:latin typeface="Oswald ExtraLight" panose="00000300000000000000" pitchFamily="2" charset="0"/>
            </a:rPr>
            <a:t>Urambas</a:t>
          </a:r>
          <a:endParaRPr lang="es-CO" sz="1200" kern="1200" dirty="0">
            <a:latin typeface="Oswald ExtraLight" panose="00000300000000000000" pitchFamily="2" charset="0"/>
          </a:endParaRPr>
        </a:p>
      </dsp:txBody>
      <dsp:txXfrm>
        <a:off x="1244128" y="1103407"/>
        <a:ext cx="735729" cy="441437"/>
      </dsp:txXfrm>
    </dsp:sp>
    <dsp:sp modelId="{F642393C-28B3-4682-85A4-A864EE11C310}">
      <dsp:nvSpPr>
        <dsp:cNvPr id="0" name=""/>
        <dsp:cNvSpPr/>
      </dsp:nvSpPr>
      <dsp:spPr>
        <a:xfrm>
          <a:off x="1979858" y="1324126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98B70-3951-43A0-A182-ECF12DA69D13}">
      <dsp:nvSpPr>
        <dsp:cNvPr id="0" name=""/>
        <dsp:cNvSpPr/>
      </dsp:nvSpPr>
      <dsp:spPr>
        <a:xfrm>
          <a:off x="916856" y="1852271"/>
          <a:ext cx="213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FE697F-281B-49D4-A061-15C19CCDF4B9}">
      <dsp:nvSpPr>
        <dsp:cNvPr id="0" name=""/>
        <dsp:cNvSpPr/>
      </dsp:nvSpPr>
      <dsp:spPr>
        <a:xfrm rot="10800000">
          <a:off x="2073408" y="1852271"/>
          <a:ext cx="213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30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0C611-2FF6-4942-8FA8-E3CB8F884187}">
      <dsp:nvSpPr>
        <dsp:cNvPr id="0" name=""/>
        <dsp:cNvSpPr/>
      </dsp:nvSpPr>
      <dsp:spPr>
        <a:xfrm>
          <a:off x="1130165" y="1852271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B400D-1D19-42CA-ADA2-5F2C2329A11B}">
      <dsp:nvSpPr>
        <dsp:cNvPr id="0" name=""/>
        <dsp:cNvSpPr/>
      </dsp:nvSpPr>
      <dsp:spPr>
        <a:xfrm>
          <a:off x="1233921" y="1631552"/>
          <a:ext cx="735729" cy="4414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Oswald ExtraLight" panose="00000300000000000000" pitchFamily="2" charset="0"/>
            </a:rPr>
            <a:t>1233 </a:t>
          </a:r>
          <a:r>
            <a:rPr lang="es-ES" sz="1000" kern="1200" dirty="0">
              <a:latin typeface="Oswald ExtraLight" panose="00000300000000000000" pitchFamily="2" charset="0"/>
            </a:rPr>
            <a:t>participantes</a:t>
          </a:r>
          <a:endParaRPr lang="es-CO" sz="1000" kern="1200" dirty="0">
            <a:latin typeface="Oswald ExtraLight" panose="00000300000000000000" pitchFamily="2" charset="0"/>
          </a:endParaRPr>
        </a:p>
      </dsp:txBody>
      <dsp:txXfrm>
        <a:off x="1233921" y="1631552"/>
        <a:ext cx="735729" cy="441437"/>
      </dsp:txXfrm>
    </dsp:sp>
    <dsp:sp modelId="{294B7F92-59F1-41FA-8158-C08FB2678245}">
      <dsp:nvSpPr>
        <dsp:cNvPr id="0" name=""/>
        <dsp:cNvSpPr/>
      </dsp:nvSpPr>
      <dsp:spPr>
        <a:xfrm>
          <a:off x="1969651" y="1852271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118AA-8E06-4273-B96B-C84C96FF4CAD}">
      <dsp:nvSpPr>
        <dsp:cNvPr id="0" name=""/>
        <dsp:cNvSpPr/>
      </dsp:nvSpPr>
      <dsp:spPr>
        <a:xfrm rot="3963345">
          <a:off x="755190" y="2164575"/>
          <a:ext cx="5479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9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7A8BD-BF4F-4BD6-ADC3-BE1ABB689C51}">
      <dsp:nvSpPr>
        <dsp:cNvPr id="0" name=""/>
        <dsp:cNvSpPr/>
      </dsp:nvSpPr>
      <dsp:spPr>
        <a:xfrm rot="6731100">
          <a:off x="1915301" y="2164575"/>
          <a:ext cx="5408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08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9A6E1-CB6E-4726-896D-04E918C5D556}">
      <dsp:nvSpPr>
        <dsp:cNvPr id="0" name=""/>
        <dsp:cNvSpPr/>
      </dsp:nvSpPr>
      <dsp:spPr>
        <a:xfrm>
          <a:off x="1140371" y="2414981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BE401-2366-415C-AA26-5865AC17E939}">
      <dsp:nvSpPr>
        <dsp:cNvPr id="0" name=""/>
        <dsp:cNvSpPr/>
      </dsp:nvSpPr>
      <dsp:spPr>
        <a:xfrm>
          <a:off x="1244128" y="2194262"/>
          <a:ext cx="735729" cy="4414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Oswald ExtraLight" panose="00000300000000000000" pitchFamily="2" charset="0"/>
            </a:rPr>
            <a:t>Octubre</a:t>
          </a:r>
          <a:r>
            <a:rPr lang="es-ES" sz="1200" kern="1200" dirty="0"/>
            <a:t> </a:t>
          </a:r>
          <a:r>
            <a:rPr lang="es-ES" sz="1200" kern="1200" dirty="0">
              <a:latin typeface="Oswald ExtraLight" panose="00000300000000000000" pitchFamily="2" charset="0"/>
            </a:rPr>
            <a:t>a noviembre de 2022</a:t>
          </a:r>
          <a:endParaRPr lang="es-CO" sz="1200" kern="1200" dirty="0">
            <a:latin typeface="Oswald ExtraLight" panose="00000300000000000000" pitchFamily="2" charset="0"/>
          </a:endParaRPr>
        </a:p>
      </dsp:txBody>
      <dsp:txXfrm>
        <a:off x="1244128" y="2194262"/>
        <a:ext cx="735729" cy="441437"/>
      </dsp:txXfrm>
    </dsp:sp>
    <dsp:sp modelId="{8EBBDFC8-7E90-4983-A2A3-21E67B320291}">
      <dsp:nvSpPr>
        <dsp:cNvPr id="0" name=""/>
        <dsp:cNvSpPr/>
      </dsp:nvSpPr>
      <dsp:spPr>
        <a:xfrm>
          <a:off x="1979858" y="2414981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8D6B8-D222-48BF-B47A-853D15214357}">
      <dsp:nvSpPr>
        <dsp:cNvPr id="0" name=""/>
        <dsp:cNvSpPr/>
      </dsp:nvSpPr>
      <dsp:spPr>
        <a:xfrm>
          <a:off x="2313080" y="1408434"/>
          <a:ext cx="887674" cy="88767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Oswald Light" panose="00000400000000000000" pitchFamily="2" charset="0"/>
            </a:rPr>
            <a:t>511 problemas</a:t>
          </a:r>
          <a:endParaRPr lang="es-CO" sz="1200" kern="1200" dirty="0">
            <a:latin typeface="Oswald Light" panose="00000400000000000000" pitchFamily="2" charset="0"/>
          </a:endParaRPr>
        </a:p>
      </dsp:txBody>
      <dsp:txXfrm>
        <a:off x="2443077" y="1538431"/>
        <a:ext cx="627680" cy="627680"/>
      </dsp:txXfrm>
    </dsp:sp>
    <dsp:sp modelId="{CB06B3BA-657A-4A6B-AEBB-D28C222DE2FC}">
      <dsp:nvSpPr>
        <dsp:cNvPr id="0" name=""/>
        <dsp:cNvSpPr/>
      </dsp:nvSpPr>
      <dsp:spPr>
        <a:xfrm rot="20116549">
          <a:off x="3231956" y="1729772"/>
          <a:ext cx="469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2CE97-C23A-4839-B4CE-53FFB4126BEF}">
      <dsp:nvSpPr>
        <dsp:cNvPr id="0" name=""/>
        <dsp:cNvSpPr/>
      </dsp:nvSpPr>
      <dsp:spPr>
        <a:xfrm rot="12283451">
          <a:off x="4601816" y="1729772"/>
          <a:ext cx="469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67092-CC55-4CAB-AE22-DCEF4652C67A}">
      <dsp:nvSpPr>
        <dsp:cNvPr id="0" name=""/>
        <dsp:cNvSpPr/>
      </dsp:nvSpPr>
      <dsp:spPr>
        <a:xfrm>
          <a:off x="3680099" y="1631552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BBEC8-7712-449C-8C91-480D8D9F2C2D}">
      <dsp:nvSpPr>
        <dsp:cNvPr id="0" name=""/>
        <dsp:cNvSpPr/>
      </dsp:nvSpPr>
      <dsp:spPr>
        <a:xfrm>
          <a:off x="3783856" y="1410833"/>
          <a:ext cx="735729" cy="4414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Oswald ExtraLight" panose="00000300000000000000" pitchFamily="2" charset="0"/>
            </a:rPr>
            <a:t>Matriz IGO</a:t>
          </a:r>
          <a:endParaRPr lang="es-CO" sz="1200" kern="1200" dirty="0">
            <a:latin typeface="Oswald ExtraLight" panose="00000300000000000000" pitchFamily="2" charset="0"/>
          </a:endParaRPr>
        </a:p>
      </dsp:txBody>
      <dsp:txXfrm>
        <a:off x="3783856" y="1410833"/>
        <a:ext cx="735729" cy="441437"/>
      </dsp:txXfrm>
    </dsp:sp>
    <dsp:sp modelId="{F8298D1C-4F81-48B7-9B37-0BA78143A8FC}">
      <dsp:nvSpPr>
        <dsp:cNvPr id="0" name=""/>
        <dsp:cNvSpPr/>
      </dsp:nvSpPr>
      <dsp:spPr>
        <a:xfrm>
          <a:off x="4519586" y="1631552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2C57F-6E76-4489-A4C8-5D4CE8D9E896}">
      <dsp:nvSpPr>
        <dsp:cNvPr id="0" name=""/>
        <dsp:cNvSpPr/>
      </dsp:nvSpPr>
      <dsp:spPr>
        <a:xfrm rot="1483451">
          <a:off x="3231956" y="1974770"/>
          <a:ext cx="469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6304A-C27F-4407-99C7-2078CB050FB8}">
      <dsp:nvSpPr>
        <dsp:cNvPr id="0" name=""/>
        <dsp:cNvSpPr/>
      </dsp:nvSpPr>
      <dsp:spPr>
        <a:xfrm rot="9316549">
          <a:off x="4601816" y="1974770"/>
          <a:ext cx="469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6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FDEF-508A-467A-AD9A-68A0C8817EDE}">
      <dsp:nvSpPr>
        <dsp:cNvPr id="0" name=""/>
        <dsp:cNvSpPr/>
      </dsp:nvSpPr>
      <dsp:spPr>
        <a:xfrm>
          <a:off x="3680099" y="2072990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BE93E-B23A-4D99-A7E0-7747B3DC8FC9}">
      <dsp:nvSpPr>
        <dsp:cNvPr id="0" name=""/>
        <dsp:cNvSpPr/>
      </dsp:nvSpPr>
      <dsp:spPr>
        <a:xfrm>
          <a:off x="3783856" y="1852271"/>
          <a:ext cx="735729" cy="4414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latin typeface="Oswald ExtraLight" panose="00000300000000000000" pitchFamily="2" charset="0"/>
            </a:rPr>
            <a:t>Identificación de categorías</a:t>
          </a:r>
          <a:endParaRPr lang="es-CO" sz="1000" kern="1200" dirty="0">
            <a:latin typeface="Oswald ExtraLight" panose="00000300000000000000" pitchFamily="2" charset="0"/>
          </a:endParaRPr>
        </a:p>
      </dsp:txBody>
      <dsp:txXfrm>
        <a:off x="3783856" y="1852271"/>
        <a:ext cx="735729" cy="441437"/>
      </dsp:txXfrm>
    </dsp:sp>
    <dsp:sp modelId="{3B23310F-7662-4500-ACD0-4BFF6370176F}">
      <dsp:nvSpPr>
        <dsp:cNvPr id="0" name=""/>
        <dsp:cNvSpPr/>
      </dsp:nvSpPr>
      <dsp:spPr>
        <a:xfrm>
          <a:off x="4519586" y="2072990"/>
          <a:ext cx="10375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FC149-52F5-46CD-B00F-28DEE1B1F405}">
      <dsp:nvSpPr>
        <dsp:cNvPr id="0" name=""/>
        <dsp:cNvSpPr/>
      </dsp:nvSpPr>
      <dsp:spPr>
        <a:xfrm>
          <a:off x="5102687" y="1408434"/>
          <a:ext cx="887674" cy="887674"/>
        </a:xfrm>
        <a:prstGeom prst="ellipse">
          <a:avLst/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Oswald Light" panose="00000400000000000000" pitchFamily="2" charset="0"/>
            </a:rPr>
            <a:t>42 puntos críticos</a:t>
          </a:r>
          <a:endParaRPr lang="es-CO" sz="1200" kern="1200" dirty="0">
            <a:latin typeface="Oswald Light" panose="00000400000000000000" pitchFamily="2" charset="0"/>
          </a:endParaRPr>
        </a:p>
      </dsp:txBody>
      <dsp:txXfrm>
        <a:off x="5232684" y="1538431"/>
        <a:ext cx="627680" cy="627680"/>
      </dsp:txXfrm>
    </dsp:sp>
    <dsp:sp modelId="{051BE12A-B0E5-4878-8B4B-56146165909E}">
      <dsp:nvSpPr>
        <dsp:cNvPr id="0" name=""/>
        <dsp:cNvSpPr/>
      </dsp:nvSpPr>
      <dsp:spPr>
        <a:xfrm rot="1014444">
          <a:off x="6055639" y="1974770"/>
          <a:ext cx="6754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45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1D17A-D5CE-4393-9696-F7BB2BA34D16}">
      <dsp:nvSpPr>
        <dsp:cNvPr id="0" name=""/>
        <dsp:cNvSpPr/>
      </dsp:nvSpPr>
      <dsp:spPr>
        <a:xfrm rot="7553312">
          <a:off x="6686533" y="2014324"/>
          <a:ext cx="1448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482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D48CB-42C6-4084-8029-5A11EB869F99}">
      <dsp:nvSpPr>
        <dsp:cNvPr id="0" name=""/>
        <dsp:cNvSpPr/>
      </dsp:nvSpPr>
      <dsp:spPr>
        <a:xfrm>
          <a:off x="6716497" y="2072990"/>
          <a:ext cx="266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78E43-E084-41CE-806C-0DE596825216}">
      <dsp:nvSpPr>
        <dsp:cNvPr id="0" name=""/>
        <dsp:cNvSpPr/>
      </dsp:nvSpPr>
      <dsp:spPr>
        <a:xfrm>
          <a:off x="6743133" y="2050130"/>
          <a:ext cx="188876" cy="457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800" b="0" kern="1200" dirty="0">
            <a:latin typeface="Oswald ExtraLight" panose="00000300000000000000" pitchFamily="2" charset="0"/>
          </a:endParaRPr>
        </a:p>
      </dsp:txBody>
      <dsp:txXfrm>
        <a:off x="6743133" y="2050130"/>
        <a:ext cx="188876" cy="45719"/>
      </dsp:txXfrm>
    </dsp:sp>
    <dsp:sp modelId="{280B76B4-610A-4F94-9BD1-12E0742D4FDB}">
      <dsp:nvSpPr>
        <dsp:cNvPr id="0" name=""/>
        <dsp:cNvSpPr/>
      </dsp:nvSpPr>
      <dsp:spPr>
        <a:xfrm>
          <a:off x="6932010" y="2072990"/>
          <a:ext cx="2663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44DC6-DAEE-483D-95D1-3EA9224A0157}">
      <dsp:nvSpPr>
        <dsp:cNvPr id="0" name=""/>
        <dsp:cNvSpPr/>
      </dsp:nvSpPr>
      <dsp:spPr>
        <a:xfrm>
          <a:off x="6811888" y="1505633"/>
          <a:ext cx="887674" cy="87104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Oswald Light" panose="00000400000000000000" pitchFamily="2" charset="0"/>
            </a:rPr>
            <a:t>8 Factores Estratégicos</a:t>
          </a:r>
          <a:endParaRPr lang="es-CO" sz="1100" kern="1200" dirty="0">
            <a:latin typeface="Oswald Light" panose="00000400000000000000" pitchFamily="2" charset="0"/>
          </a:endParaRPr>
        </a:p>
      </dsp:txBody>
      <dsp:txXfrm>
        <a:off x="6941885" y="1633195"/>
        <a:ext cx="627680" cy="615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688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a9302c9102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g1a9302c910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a9302c9102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g1a9302c910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7376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a9302c9102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7" name="Google Shape;267;g1a9302c9102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803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147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/>
          <p:nvPr/>
        </p:nvSpPr>
        <p:spPr>
          <a:xfrm>
            <a:off x="0" y="240791"/>
            <a:ext cx="8636635" cy="582295"/>
          </a:xfrm>
          <a:custGeom>
            <a:avLst/>
            <a:gdLst/>
            <a:ahLst/>
            <a:cxnLst/>
            <a:rect l="l" t="t" r="r" b="b"/>
            <a:pathLst>
              <a:path w="8636635" h="582294" extrusionOk="0">
                <a:moveTo>
                  <a:pt x="8636508" y="0"/>
                </a:moveTo>
                <a:lnTo>
                  <a:pt x="0" y="0"/>
                </a:lnTo>
                <a:lnTo>
                  <a:pt x="0" y="582167"/>
                </a:lnTo>
                <a:lnTo>
                  <a:pt x="8636508" y="582167"/>
                </a:lnTo>
                <a:lnTo>
                  <a:pt x="863650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35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a9302c9102_0_47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g1a9302c9102_0_47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1a9302c9102_0_4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1a9302c9102_0_4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g1a9302c9102_0_4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Only">
  <p:cSld name="1_Title Only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a9302c9102_0_4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1a9302c9102_0_48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a9302c9102_0_48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g1a9302c9102_0_48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a9302c9102_0_48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g1a9302c9102_0_48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1a9302c9102_0_4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A29ACA-AD8D-EF41-149B-9AB71C23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6F8-BA09-496B-B86F-8F85A985479B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348E31-87C8-704C-D5C8-4F7FA586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A7AB0D-A39C-2712-8D3C-CE6B99EA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CA52B-9895-482A-9463-7CEB4EFEEC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556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15.xml" /><Relationship Id="rId1" Type="http://schemas.openxmlformats.org/officeDocument/2006/relationships/slideLayout" Target="../slideLayouts/slideLayout14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1a9302c9102_0_4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" descr="Imagen"/>
          <p:cNvPicPr preferRelativeResize="0"/>
          <p:nvPr/>
        </p:nvPicPr>
        <p:blipFill rotWithShape="1">
          <a:blip r:embed="rId4">
            <a:alphaModFix/>
          </a:blip>
          <a:srcRect l="31717"/>
          <a:stretch/>
        </p:blipFill>
        <p:spPr>
          <a:xfrm>
            <a:off x="0" y="0"/>
            <a:ext cx="3524474" cy="5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"/>
          <p:cNvSpPr txBox="1"/>
          <p:nvPr/>
        </p:nvSpPr>
        <p:spPr>
          <a:xfrm>
            <a:off x="2711244" y="786558"/>
            <a:ext cx="6367085" cy="20023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s" sz="30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Reformulación de la </a:t>
            </a:r>
            <a:br>
              <a:rPr lang="es" sz="30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s" sz="30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Política Pública para Comunidades Negras, Afrocolombianas</a:t>
            </a:r>
            <a:endParaRPr sz="30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5148630" y="3906750"/>
            <a:ext cx="39297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0" i="0" u="none" strike="noStrike" cap="none" dirty="0">
                <a:solidFill>
                  <a:srgbClr val="FFBF00"/>
                </a:solidFill>
                <a:latin typeface="Oswald"/>
                <a:ea typeface="Oswald"/>
                <a:cs typeface="Oswald"/>
                <a:sym typeface="Oswald"/>
              </a:rPr>
              <a:t> Marzo de 2023</a:t>
            </a:r>
            <a:endParaRPr sz="2700" b="0" i="0" u="none" strike="noStrike" cap="none" dirty="0">
              <a:solidFill>
                <a:srgbClr val="FFB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FFB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5">
            <a:alphaModFix/>
          </a:blip>
          <a:srcRect l="43155"/>
          <a:stretch/>
        </p:blipFill>
        <p:spPr>
          <a:xfrm>
            <a:off x="7624181" y="4444088"/>
            <a:ext cx="1108183" cy="5461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/>
        </p:nvSpPr>
        <p:spPr>
          <a:xfrm>
            <a:off x="4028207" y="2736010"/>
            <a:ext cx="5082958" cy="8394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2400" i="0" u="none" strike="noStrike" cap="none" dirty="0">
                <a:solidFill>
                  <a:srgbClr val="FFFFFF"/>
                </a:solidFill>
                <a:latin typeface="Oswald Light" panose="00000400000000000000" pitchFamily="2" charset="0"/>
                <a:ea typeface="Oswald"/>
                <a:cs typeface="Oswald"/>
                <a:sym typeface="Oswald"/>
              </a:rPr>
              <a:t>Secretaría Distrital de Gobierno.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2400" i="0" u="none" strike="noStrike" cap="none" dirty="0">
                <a:solidFill>
                  <a:srgbClr val="FFFFFF"/>
                </a:solidFill>
                <a:latin typeface="Oswald Light" panose="00000400000000000000" pitchFamily="2" charset="0"/>
                <a:ea typeface="Oswald"/>
                <a:cs typeface="Oswald"/>
                <a:sym typeface="Oswald"/>
              </a:rPr>
              <a:t>Comisión Consultiva de Comunidades Negras, Afrocolombianas.</a:t>
            </a:r>
            <a:endParaRPr sz="2400" i="0" u="none" strike="noStrike" cap="none" dirty="0">
              <a:solidFill>
                <a:srgbClr val="FFFFFF"/>
              </a:solidFill>
              <a:latin typeface="Oswald Light" panose="00000400000000000000" pitchFamily="2" charset="0"/>
              <a:ea typeface="Oswald"/>
              <a:cs typeface="Oswald"/>
              <a:sym typeface="Oswal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FFFFFF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06655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95759" y="1520190"/>
              <a:ext cx="5752480" cy="1617487"/>
            </a:xfrm>
            <a:custGeom>
              <a:avLst/>
              <a:gdLst/>
              <a:ahLst/>
              <a:cxnLst/>
              <a:rect l="l" t="t" r="r" b="b"/>
              <a:pathLst>
                <a:path w="6638290" h="2036445">
                  <a:moveTo>
                    <a:pt x="6638099" y="2036399"/>
                  </a:moveTo>
                  <a:lnTo>
                    <a:pt x="0" y="2036399"/>
                  </a:lnTo>
                  <a:lnTo>
                    <a:pt x="0" y="0"/>
                  </a:lnTo>
                  <a:lnTo>
                    <a:pt x="6638099" y="0"/>
                  </a:lnTo>
                  <a:lnTo>
                    <a:pt x="6638099" y="2036399"/>
                  </a:lnTo>
                  <a:close/>
                </a:path>
              </a:pathLst>
            </a:custGeom>
            <a:solidFill>
              <a:srgbClr val="C00000">
                <a:alpha val="7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8794" y="2028289"/>
            <a:ext cx="544641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O" sz="3200" spc="-100" dirty="0">
                <a:latin typeface="Oswald Light" panose="00000400000000000000" pitchFamily="2" charset="0"/>
              </a:rPr>
              <a:t>Generalidades y Resultados del Proceso</a:t>
            </a:r>
            <a:endParaRPr sz="3200" dirty="0">
              <a:latin typeface="Oswald Light" panose="00000400000000000000" pitchFamily="2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4181" y="4444087"/>
            <a:ext cx="1108182" cy="5461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a9302c9102_0_212"/>
          <p:cNvSpPr/>
          <p:nvPr/>
        </p:nvSpPr>
        <p:spPr>
          <a:xfrm>
            <a:off x="247069" y="100744"/>
            <a:ext cx="8219354" cy="620609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2000" b="1" dirty="0">
                <a:solidFill>
                  <a:schemeClr val="lt1"/>
                </a:solidFill>
                <a:latin typeface="Oswald Light" panose="00000400000000000000" pitchFamily="2" charset="0"/>
                <a:ea typeface="Oswald"/>
                <a:cs typeface="Oswald"/>
                <a:sym typeface="Oswald"/>
              </a:rPr>
              <a:t>Estrategia de participación. </a:t>
            </a:r>
            <a:endParaRPr sz="2000" b="1" i="0" u="none" strike="noStrike" cap="none" dirty="0">
              <a:solidFill>
                <a:schemeClr val="lt1"/>
              </a:solidFill>
              <a:latin typeface="Oswald Light" panose="00000400000000000000" pitchFamily="2" charset="0"/>
              <a:ea typeface="Oswald"/>
              <a:cs typeface="Oswald"/>
              <a:sym typeface="Oswald"/>
            </a:endParaRPr>
          </a:p>
        </p:txBody>
      </p:sp>
      <p:grpSp>
        <p:nvGrpSpPr>
          <p:cNvPr id="270" name="Google Shape;270;g1a9302c9102_0_212"/>
          <p:cNvGrpSpPr/>
          <p:nvPr/>
        </p:nvGrpSpPr>
        <p:grpSpPr>
          <a:xfrm>
            <a:off x="247069" y="966115"/>
            <a:ext cx="3742451" cy="3907587"/>
            <a:chOff x="614" y="0"/>
            <a:chExt cx="3314724" cy="3995400"/>
          </a:xfrm>
        </p:grpSpPr>
        <p:sp>
          <p:nvSpPr>
            <p:cNvPr id="271" name="Google Shape;271;g1a9302c9102_0_212"/>
            <p:cNvSpPr/>
            <p:nvPr/>
          </p:nvSpPr>
          <p:spPr>
            <a:xfrm>
              <a:off x="614" y="0"/>
              <a:ext cx="1597500" cy="3995400"/>
            </a:xfrm>
            <a:prstGeom prst="roundRect">
              <a:avLst>
                <a:gd name="adj" fmla="val 1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1a9302c9102_0_212"/>
            <p:cNvSpPr txBox="1"/>
            <p:nvPr/>
          </p:nvSpPr>
          <p:spPr>
            <a:xfrm>
              <a:off x="614" y="0"/>
              <a:ext cx="1597500" cy="11985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" sz="1600" b="0" i="0" u="none" strike="noStrike" cap="none" dirty="0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Dos organizaciones escogidas por la Comisión Consultiva (</a:t>
              </a:r>
              <a:r>
                <a:rPr lang="es" sz="1200" b="0" i="0" u="none" strike="noStrike" cap="none" dirty="0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Concertadas el 04 de agosto de 2022</a:t>
              </a:r>
              <a:r>
                <a:rPr lang="es" sz="1600" b="0" i="0" u="none" strike="noStrike" cap="none" dirty="0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). </a:t>
              </a: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1a9302c9102_0_212"/>
            <p:cNvSpPr/>
            <p:nvPr/>
          </p:nvSpPr>
          <p:spPr>
            <a:xfrm>
              <a:off x="160356" y="1199761"/>
              <a:ext cx="1278000" cy="1204500"/>
            </a:xfrm>
            <a:prstGeom prst="roundRect">
              <a:avLst>
                <a:gd name="adj" fmla="val 10000"/>
              </a:avLst>
            </a:prstGeom>
            <a:solidFill>
              <a:srgbClr val="4343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1a9302c9102_0_212"/>
            <p:cNvSpPr txBox="1"/>
            <p:nvPr/>
          </p:nvSpPr>
          <p:spPr>
            <a:xfrm>
              <a:off x="195639" y="1235044"/>
              <a:ext cx="1207500" cy="11340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25400" tIns="19050" rIns="2540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300" dirty="0">
                  <a:solidFill>
                    <a:srgbClr val="434343"/>
                  </a:solidFill>
                  <a:latin typeface="Oswald ExtraLight"/>
                  <a:sym typeface="Oswald Light"/>
                </a:rPr>
                <a:t>OANAC: 9 localidades, Zona Norte. </a:t>
              </a:r>
              <a:endParaRPr sz="1300" dirty="0">
                <a:solidFill>
                  <a:srgbClr val="434343"/>
                </a:solidFill>
                <a:latin typeface="Oswald ExtraLight"/>
                <a:sym typeface="Oswald Light"/>
              </a:endParaRPr>
            </a:p>
          </p:txBody>
        </p:sp>
        <p:sp>
          <p:nvSpPr>
            <p:cNvPr id="275" name="Google Shape;275;g1a9302c9102_0_212"/>
            <p:cNvSpPr/>
            <p:nvPr/>
          </p:nvSpPr>
          <p:spPr>
            <a:xfrm>
              <a:off x="160356" y="2589729"/>
              <a:ext cx="1278000" cy="1204500"/>
            </a:xfrm>
            <a:prstGeom prst="roundRect">
              <a:avLst>
                <a:gd name="adj" fmla="val 10000"/>
              </a:avLst>
            </a:prstGeom>
            <a:solidFill>
              <a:srgbClr val="4343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1a9302c9102_0_212"/>
            <p:cNvSpPr txBox="1"/>
            <p:nvPr/>
          </p:nvSpPr>
          <p:spPr>
            <a:xfrm>
              <a:off x="195639" y="2625012"/>
              <a:ext cx="1207500" cy="11340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25400" tIns="19050" rIns="2540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300" b="0" i="0" u="none" strike="noStrike" cap="none" dirty="0">
                  <a:solidFill>
                    <a:srgbClr val="434343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 </a:t>
              </a:r>
              <a:r>
                <a:rPr lang="es" sz="1300" b="0" i="0" u="none" strike="noStrike" cap="none" dirty="0">
                  <a:solidFill>
                    <a:srgbClr val="434343"/>
                  </a:solidFill>
                  <a:latin typeface="Oswald ExtraLight"/>
                  <a:ea typeface="Oswald ExtraLight"/>
                  <a:cs typeface="Oswald ExtraLight"/>
                  <a:sym typeface="Oswald ExtraLight"/>
                </a:rPr>
                <a:t>AFNEMO: 10 localidades, Zona Sur</a:t>
              </a:r>
              <a:r>
                <a:rPr lang="es" sz="1300" b="0" i="0" u="none" strike="noStrike" cap="none" dirty="0">
                  <a:solidFill>
                    <a:srgbClr val="434343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.</a:t>
              </a:r>
              <a:endParaRPr sz="17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1a9302c9102_0_212"/>
            <p:cNvSpPr/>
            <p:nvPr/>
          </p:nvSpPr>
          <p:spPr>
            <a:xfrm>
              <a:off x="1717838" y="0"/>
              <a:ext cx="1597500" cy="3995400"/>
            </a:xfrm>
            <a:prstGeom prst="roundRect">
              <a:avLst>
                <a:gd name="adj" fmla="val 10000"/>
              </a:avLst>
            </a:prstGeom>
            <a:solidFill>
              <a:srgbClr val="E40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1a9302c9102_0_212"/>
            <p:cNvSpPr txBox="1"/>
            <p:nvPr/>
          </p:nvSpPr>
          <p:spPr>
            <a:xfrm>
              <a:off x="1717838" y="0"/>
              <a:ext cx="1597500" cy="1198500"/>
            </a:xfrm>
            <a:prstGeom prst="rect">
              <a:avLst/>
            </a:prstGeom>
            <a:solidFill>
              <a:srgbClr val="E4032E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" sz="1600" b="0" i="0" u="none" strike="noStrike" cap="none" dirty="0">
                  <a:solidFill>
                    <a:srgbClr val="FFFFFF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Metodología de participación.</a:t>
              </a:r>
              <a:endParaRPr sz="1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1a9302c9102_0_212"/>
            <p:cNvSpPr/>
            <p:nvPr/>
          </p:nvSpPr>
          <p:spPr>
            <a:xfrm>
              <a:off x="1883173" y="913083"/>
              <a:ext cx="1278000" cy="1204500"/>
            </a:xfrm>
            <a:prstGeom prst="roundRect">
              <a:avLst>
                <a:gd name="adj" fmla="val 10000"/>
              </a:avLst>
            </a:prstGeom>
            <a:solidFill>
              <a:srgbClr val="4343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1a9302c9102_0_212"/>
            <p:cNvSpPr txBox="1"/>
            <p:nvPr/>
          </p:nvSpPr>
          <p:spPr>
            <a:xfrm>
              <a:off x="1925695" y="943053"/>
              <a:ext cx="1207500" cy="1104537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25400" tIns="19050" rIns="25400" bIns="1905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000"/>
              </a:pPr>
              <a:r>
                <a:rPr lang="es" sz="1300" dirty="0">
                  <a:solidFill>
                    <a:srgbClr val="434343"/>
                  </a:solidFill>
                  <a:latin typeface="Oswald ExtraLight"/>
                  <a:sym typeface="Oswald Light"/>
                </a:rPr>
                <a:t>19 Urambas</a:t>
              </a:r>
              <a:endParaRPr sz="1300" dirty="0">
                <a:solidFill>
                  <a:srgbClr val="434343"/>
                </a:solidFill>
                <a:latin typeface="Oswald ExtraLight"/>
                <a:sym typeface="Oswald Light"/>
              </a:endParaRPr>
            </a:p>
          </p:txBody>
        </p:sp>
        <p:sp>
          <p:nvSpPr>
            <p:cNvPr id="281" name="Google Shape;281;g1a9302c9102_0_212"/>
            <p:cNvSpPr/>
            <p:nvPr/>
          </p:nvSpPr>
          <p:spPr>
            <a:xfrm>
              <a:off x="1883173" y="2189840"/>
              <a:ext cx="1278000" cy="1204500"/>
            </a:xfrm>
            <a:prstGeom prst="roundRect">
              <a:avLst>
                <a:gd name="adj" fmla="val 10000"/>
              </a:avLst>
            </a:prstGeom>
            <a:solidFill>
              <a:srgbClr val="4343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1a9302c9102_0_212"/>
            <p:cNvSpPr txBox="1"/>
            <p:nvPr/>
          </p:nvSpPr>
          <p:spPr>
            <a:xfrm>
              <a:off x="1910509" y="2233152"/>
              <a:ext cx="1207500" cy="11340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25400" tIns="19050" rIns="25400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" sz="1200" b="0" i="0" u="none" strike="noStrike" cap="none" dirty="0">
                  <a:solidFill>
                    <a:srgbClr val="434343"/>
                  </a:solidFill>
                  <a:latin typeface="Oswald Light"/>
                  <a:ea typeface="Oswald Light"/>
                  <a:cs typeface="Oswald Light"/>
                  <a:sym typeface="Oswald Light"/>
                </a:rPr>
                <a:t> </a:t>
              </a:r>
              <a:r>
                <a:rPr lang="es" sz="1300" dirty="0">
                  <a:solidFill>
                    <a:srgbClr val="434343"/>
                  </a:solidFill>
                  <a:latin typeface="Oswald ExtraLight"/>
                  <a:sym typeface="Oswald Light"/>
                </a:rPr>
                <a:t>1233 participantes</a:t>
              </a:r>
              <a:endParaRPr sz="1300" dirty="0">
                <a:solidFill>
                  <a:srgbClr val="434343"/>
                </a:solidFill>
                <a:latin typeface="Oswald ExtraLight"/>
                <a:sym typeface="Oswald Light"/>
              </a:endParaRPr>
            </a:p>
          </p:txBody>
        </p:sp>
      </p:grpSp>
      <p:sp>
        <p:nvSpPr>
          <p:cNvPr id="291" name="Google Shape;291;g1a9302c9102_0_212"/>
          <p:cNvSpPr/>
          <p:nvPr/>
        </p:nvSpPr>
        <p:spPr>
          <a:xfrm rot="5400000">
            <a:off x="-2454025" y="2454300"/>
            <a:ext cx="5148600" cy="240000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a9302c9102_0_212"/>
          <p:cNvSpPr/>
          <p:nvPr/>
        </p:nvSpPr>
        <p:spPr>
          <a:xfrm rot="-5400000">
            <a:off x="6459900" y="2460600"/>
            <a:ext cx="5148600" cy="227400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7EC1913-C5D2-407A-B663-11F5470B9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758" y="839012"/>
            <a:ext cx="2725173" cy="3465476"/>
          </a:xfrm>
          <a:prstGeom prst="rect">
            <a:avLst/>
          </a:prstGeom>
        </p:spPr>
      </p:pic>
      <p:sp>
        <p:nvSpPr>
          <p:cNvPr id="23" name="Google Shape;277;g1a9302c9102_0_212">
            <a:extLst>
              <a:ext uri="{FF2B5EF4-FFF2-40B4-BE49-F238E27FC236}">
                <a16:creationId xmlns:a16="http://schemas.microsoft.com/office/drawing/2014/main" id="{3EB7E12D-9B4E-4A42-BDE6-90CE7CF31014}"/>
              </a:ext>
            </a:extLst>
          </p:cNvPr>
          <p:cNvSpPr/>
          <p:nvPr/>
        </p:nvSpPr>
        <p:spPr>
          <a:xfrm>
            <a:off x="4029356" y="966115"/>
            <a:ext cx="1803639" cy="3907587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78;g1a9302c9102_0_212">
            <a:extLst>
              <a:ext uri="{FF2B5EF4-FFF2-40B4-BE49-F238E27FC236}">
                <a16:creationId xmlns:a16="http://schemas.microsoft.com/office/drawing/2014/main" id="{0D120AB7-9EFF-4FDC-AB1F-56EAFE6D18C6}"/>
              </a:ext>
            </a:extLst>
          </p:cNvPr>
          <p:cNvSpPr txBox="1"/>
          <p:nvPr/>
        </p:nvSpPr>
        <p:spPr>
          <a:xfrm>
            <a:off x="4029356" y="966115"/>
            <a:ext cx="1803639" cy="1172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dirty="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Metodología CONPES, D.C</a:t>
            </a:r>
            <a:r>
              <a:rPr lang="es" sz="1600" b="0" i="0" u="none" strike="noStrike" cap="none" dirty="0">
                <a:solidFill>
                  <a:srgbClr val="FFFFFF"/>
                </a:solidFill>
                <a:latin typeface="Oswald Light"/>
                <a:ea typeface="Oswald Light"/>
                <a:cs typeface="Oswald Light"/>
                <a:sym typeface="Oswald Light"/>
              </a:rPr>
              <a:t>.</a:t>
            </a:r>
            <a:endParaRPr sz="1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79;g1a9302c9102_0_212">
            <a:extLst>
              <a:ext uri="{FF2B5EF4-FFF2-40B4-BE49-F238E27FC236}">
                <a16:creationId xmlns:a16="http://schemas.microsoft.com/office/drawing/2014/main" id="{E621824A-2327-4DA9-80E1-C3208592A8BE}"/>
              </a:ext>
            </a:extLst>
          </p:cNvPr>
          <p:cNvSpPr/>
          <p:nvPr/>
        </p:nvSpPr>
        <p:spPr>
          <a:xfrm>
            <a:off x="4176190" y="2076249"/>
            <a:ext cx="1442911" cy="1178027"/>
          </a:xfrm>
          <a:prstGeom prst="roundRect">
            <a:avLst>
              <a:gd name="adj" fmla="val 10000"/>
            </a:avLst>
          </a:prstGeom>
          <a:solidFill>
            <a:srgbClr val="43434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80;g1a9302c9102_0_212">
            <a:extLst>
              <a:ext uri="{FF2B5EF4-FFF2-40B4-BE49-F238E27FC236}">
                <a16:creationId xmlns:a16="http://schemas.microsoft.com/office/drawing/2014/main" id="{50211274-6CB0-4F5E-9D46-5432BFAD637E}"/>
              </a:ext>
            </a:extLst>
          </p:cNvPr>
          <p:cNvSpPr txBox="1"/>
          <p:nvPr/>
        </p:nvSpPr>
        <p:spPr>
          <a:xfrm>
            <a:off x="4216856" y="2110724"/>
            <a:ext cx="1363314" cy="110907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5400" tIns="19050" rIns="25400" bIns="19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300" dirty="0">
                <a:solidFill>
                  <a:srgbClr val="434343"/>
                </a:solidFill>
                <a:latin typeface="Oswald ExtraLight"/>
                <a:sym typeface="Oswald Light"/>
              </a:rPr>
              <a:t>Estructuración documento diagnóstico. Entrega de documento por parte de OANAC y AFENEMO a SDG.</a:t>
            </a:r>
            <a:endParaRPr sz="1300" dirty="0">
              <a:solidFill>
                <a:srgbClr val="434343"/>
              </a:solidFill>
              <a:latin typeface="Oswald ExtraLight"/>
              <a:sym typeface="Oswald Light"/>
            </a:endParaRPr>
          </a:p>
        </p:txBody>
      </p:sp>
      <p:sp>
        <p:nvSpPr>
          <p:cNvPr id="28" name="Google Shape;281;g1a9302c9102_0_212">
            <a:extLst>
              <a:ext uri="{FF2B5EF4-FFF2-40B4-BE49-F238E27FC236}">
                <a16:creationId xmlns:a16="http://schemas.microsoft.com/office/drawing/2014/main" id="{5289BBFA-4452-46C3-AD1F-5B1D72533D57}"/>
              </a:ext>
            </a:extLst>
          </p:cNvPr>
          <p:cNvSpPr/>
          <p:nvPr/>
        </p:nvSpPr>
        <p:spPr>
          <a:xfrm>
            <a:off x="4196623" y="3474975"/>
            <a:ext cx="1442911" cy="1178027"/>
          </a:xfrm>
          <a:prstGeom prst="roundRect">
            <a:avLst>
              <a:gd name="adj" fmla="val 10000"/>
            </a:avLst>
          </a:prstGeom>
          <a:solidFill>
            <a:srgbClr val="434343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82;g1a9302c9102_0_212">
            <a:extLst>
              <a:ext uri="{FF2B5EF4-FFF2-40B4-BE49-F238E27FC236}">
                <a16:creationId xmlns:a16="http://schemas.microsoft.com/office/drawing/2014/main" id="{1D87AD90-5FC8-432D-A35C-E696170782E1}"/>
              </a:ext>
            </a:extLst>
          </p:cNvPr>
          <p:cNvSpPr txBox="1"/>
          <p:nvPr/>
        </p:nvSpPr>
        <p:spPr>
          <a:xfrm>
            <a:off x="4235869" y="3509450"/>
            <a:ext cx="1363314" cy="110907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5400" tIns="19050" rIns="25400" bIns="19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434343"/>
                </a:solidFill>
                <a:latin typeface="Oswald Light"/>
                <a:ea typeface="Oswald Light"/>
                <a:cs typeface="Oswald Light"/>
                <a:sym typeface="Oswald Light"/>
              </a:rPr>
              <a:t> </a:t>
            </a:r>
            <a:r>
              <a:rPr lang="es" sz="1300" dirty="0">
                <a:solidFill>
                  <a:srgbClr val="434343"/>
                </a:solidFill>
                <a:latin typeface="Oswald ExtraLight"/>
                <a:sym typeface="Oswald Light"/>
              </a:rPr>
              <a:t>Acompañamiento técnico  y metodológico por parte </a:t>
            </a:r>
            <a:r>
              <a:rPr lang="es" sz="1300">
                <a:solidFill>
                  <a:srgbClr val="434343"/>
                </a:solidFill>
                <a:latin typeface="Oswald ExtraLight"/>
                <a:sym typeface="Oswald Light"/>
              </a:rPr>
              <a:t>de SDG </a:t>
            </a:r>
            <a:r>
              <a:rPr lang="es" sz="1300" dirty="0">
                <a:solidFill>
                  <a:srgbClr val="434343"/>
                </a:solidFill>
                <a:latin typeface="Oswald ExtraLight"/>
                <a:sym typeface="Oswald Light"/>
              </a:rPr>
              <a:t>y PNUD</a:t>
            </a:r>
            <a:endParaRPr sz="1300" dirty="0">
              <a:solidFill>
                <a:srgbClr val="434343"/>
              </a:solidFill>
              <a:latin typeface="Oswald ExtraLight"/>
              <a:sym typeface="Oswald Light"/>
            </a:endParaRPr>
          </a:p>
        </p:txBody>
      </p:sp>
      <p:sp>
        <p:nvSpPr>
          <p:cNvPr id="30" name="Google Shape;282;g1a9302c9102_0_212">
            <a:extLst>
              <a:ext uri="{FF2B5EF4-FFF2-40B4-BE49-F238E27FC236}">
                <a16:creationId xmlns:a16="http://schemas.microsoft.com/office/drawing/2014/main" id="{6C4668DF-7929-48CB-A53B-9ED196F9EFC5}"/>
              </a:ext>
            </a:extLst>
          </p:cNvPr>
          <p:cNvSpPr txBox="1"/>
          <p:nvPr/>
        </p:nvSpPr>
        <p:spPr>
          <a:xfrm>
            <a:off x="2237335" y="4336183"/>
            <a:ext cx="1695471" cy="48718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25400" tIns="19050" rIns="25400" bIns="190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" sz="1200" b="0" i="0" u="none" strike="noStrike" cap="none" dirty="0">
                <a:solidFill>
                  <a:srgbClr val="434343"/>
                </a:solidFill>
                <a:latin typeface="Oswald Light"/>
                <a:ea typeface="Oswald Light"/>
                <a:cs typeface="Oswald Light"/>
                <a:sym typeface="Oswald Light"/>
              </a:rPr>
              <a:t> </a:t>
            </a:r>
            <a:r>
              <a:rPr lang="es" sz="1000" b="1" i="0" u="none" strike="noStrike" cap="none" dirty="0">
                <a:solidFill>
                  <a:srgbClr val="434343"/>
                </a:solidFill>
                <a:latin typeface="Oswald ExtraLight"/>
                <a:ea typeface="Oswald Light"/>
                <a:cs typeface="Oswald Light"/>
                <a:sym typeface="Oswald Light"/>
              </a:rPr>
              <a:t>A</a:t>
            </a:r>
            <a:r>
              <a:rPr lang="es" sz="1000" b="1" dirty="0">
                <a:solidFill>
                  <a:srgbClr val="434343"/>
                </a:solidFill>
                <a:latin typeface="Oswald ExtraLight"/>
                <a:ea typeface="Oswald Light"/>
                <a:cs typeface="Oswald Light"/>
                <a:sym typeface="Oswald Light"/>
              </a:rPr>
              <a:t>samblea de socialización por parte de AFNEMO y OANAC 02/2023</a:t>
            </a:r>
            <a:endParaRPr sz="1000" b="1" dirty="0">
              <a:solidFill>
                <a:srgbClr val="434343"/>
              </a:solidFill>
              <a:latin typeface="Oswald ExtraLight"/>
              <a:sym typeface="Oswal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a9302c9102_0_212"/>
          <p:cNvSpPr/>
          <p:nvPr/>
        </p:nvSpPr>
        <p:spPr>
          <a:xfrm>
            <a:off x="247069" y="217170"/>
            <a:ext cx="7353881" cy="51435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2600" b="1" dirty="0">
                <a:solidFill>
                  <a:schemeClr val="lt1"/>
                </a:solidFill>
                <a:latin typeface="Oswald Light" panose="00000400000000000000" pitchFamily="2" charset="0"/>
                <a:ea typeface="Oswald"/>
                <a:cs typeface="Oswald"/>
                <a:sym typeface="Oswald"/>
              </a:rPr>
              <a:t>Resultados de la estrategia de participación. </a:t>
            </a:r>
            <a:endParaRPr sz="2600" b="1" i="0" u="none" strike="noStrike" cap="none" dirty="0">
              <a:solidFill>
                <a:schemeClr val="lt1"/>
              </a:solidFill>
              <a:latin typeface="Oswald Light" panose="00000400000000000000" pitchFamily="2" charset="0"/>
              <a:ea typeface="Oswald"/>
              <a:cs typeface="Oswald"/>
              <a:sym typeface="Oswald"/>
            </a:endParaRPr>
          </a:p>
        </p:txBody>
      </p:sp>
      <p:sp>
        <p:nvSpPr>
          <p:cNvPr id="291" name="Google Shape;291;g1a9302c9102_0_212"/>
          <p:cNvSpPr/>
          <p:nvPr/>
        </p:nvSpPr>
        <p:spPr>
          <a:xfrm rot="5400000">
            <a:off x="-2454025" y="2454300"/>
            <a:ext cx="5148600" cy="240000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a9302c9102_0_212"/>
          <p:cNvSpPr/>
          <p:nvPr/>
        </p:nvSpPr>
        <p:spPr>
          <a:xfrm rot="-5400000">
            <a:off x="6459900" y="2460600"/>
            <a:ext cx="5148600" cy="227400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F815513A-E5E4-4123-A450-578C3996E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301709"/>
              </p:ext>
            </p:extLst>
          </p:nvPr>
        </p:nvGraphicFramePr>
        <p:xfrm>
          <a:off x="345226" y="1019654"/>
          <a:ext cx="8575274" cy="370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078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D2982674-F58C-7382-D5C1-585001A20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26113"/>
              </p:ext>
            </p:extLst>
          </p:nvPr>
        </p:nvGraphicFramePr>
        <p:xfrm>
          <a:off x="240275" y="637892"/>
          <a:ext cx="8456465" cy="469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42">
                  <a:extLst>
                    <a:ext uri="{9D8B030D-6E8A-4147-A177-3AD203B41FA5}">
                      <a16:colId xmlns:a16="http://schemas.microsoft.com/office/drawing/2014/main" val="2837972564"/>
                    </a:ext>
                  </a:extLst>
                </a:gridCol>
                <a:gridCol w="2443678">
                  <a:extLst>
                    <a:ext uri="{9D8B030D-6E8A-4147-A177-3AD203B41FA5}">
                      <a16:colId xmlns:a16="http://schemas.microsoft.com/office/drawing/2014/main" val="3834361966"/>
                    </a:ext>
                  </a:extLst>
                </a:gridCol>
                <a:gridCol w="5433845">
                  <a:extLst>
                    <a:ext uri="{9D8B030D-6E8A-4147-A177-3AD203B41FA5}">
                      <a16:colId xmlns:a16="http://schemas.microsoft.com/office/drawing/2014/main" val="46906303"/>
                    </a:ext>
                  </a:extLst>
                </a:gridCol>
              </a:tblGrid>
              <a:tr h="403788">
                <a:tc>
                  <a:txBody>
                    <a:bodyPr/>
                    <a:lstStyle/>
                    <a:p>
                      <a:pPr algn="just"/>
                      <a:endParaRPr lang="es-CO" sz="1100" dirty="0">
                        <a:solidFill>
                          <a:sysClr val="windowText" lastClr="000000"/>
                        </a:solidFill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latin typeface="Oswald Light" panose="00000400000000000000" pitchFamily="2" charset="0"/>
                        </a:rPr>
                        <a:t>FACTORES ESTRATÉGICOS</a:t>
                      </a:r>
                      <a:endParaRPr lang="es-CO" sz="1100" dirty="0">
                        <a:solidFill>
                          <a:sysClr val="windowText" lastClr="000000"/>
                        </a:solidFill>
                        <a:latin typeface="Oswald Light" panose="00000400000000000000" pitchFamily="2" charset="0"/>
                      </a:endParaRPr>
                    </a:p>
                    <a:p>
                      <a:pPr algn="just"/>
                      <a:endParaRPr lang="es-CO" sz="1100" dirty="0">
                        <a:solidFill>
                          <a:sysClr val="windowText" lastClr="000000"/>
                        </a:solidFill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Light" panose="00000400000000000000" pitchFamily="2" charset="0"/>
                        </a:rPr>
                        <a:t>SECTORES VINCULADOS</a:t>
                      </a:r>
                      <a:endParaRPr lang="es-CO" sz="1100" dirty="0">
                        <a:solidFill>
                          <a:schemeClr val="tx1"/>
                        </a:solidFill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8443641"/>
                  </a:ext>
                </a:extLst>
              </a:tr>
              <a:tr h="2310438"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Oswald Light" panose="00000400000000000000" pitchFamily="2" charset="0"/>
                        </a:rPr>
                        <a:t>FE1</a:t>
                      </a:r>
                      <a:endParaRPr lang="es-CO" sz="1100" dirty="0"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Garantía de acceso de la Comunidad  Negra Afrocolombiana a los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programas y servicios sociales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a nivel Distrital y de las Localidades.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Ambiente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CO" sz="1100" dirty="0">
                          <a:latin typeface="Oswald Light" panose="00000400000000000000" pitchFamily="2" charset="0"/>
                        </a:rPr>
                        <a:t>Cultura Recreación y Deporte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Educación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CO" sz="1100" dirty="0">
                          <a:latin typeface="Oswald Light" panose="00000400000000000000" pitchFamily="2" charset="0"/>
                        </a:rPr>
                        <a:t>Integración social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Movilidad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Salud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Mujer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Gobierno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Planeación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Hábitat</a:t>
                      </a:r>
                    </a:p>
                    <a:p>
                      <a:pPr marL="228600" indent="-228600" algn="just">
                        <a:buFont typeface="+mj-lt"/>
                        <a:buAutoNum type="arabicPeriod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Desarrollo Económico</a:t>
                      </a:r>
                    </a:p>
                    <a:p>
                      <a:pPr algn="just"/>
                      <a:r>
                        <a:rPr lang="es-ES" sz="1100" dirty="0">
                          <a:latin typeface="Oswald Light" panose="00000400000000000000" pitchFamily="2" charset="0"/>
                        </a:rPr>
                        <a:t>(Todas las acciones que se </a:t>
                      </a:r>
                      <a:r>
                        <a:rPr lang="es-ES" sz="1100" dirty="0" err="1">
                          <a:latin typeface="Oswald Light" panose="00000400000000000000" pitchFamily="2" charset="0"/>
                        </a:rPr>
                        <a:t>concerten</a:t>
                      </a:r>
                      <a:r>
                        <a:rPr lang="es-ES" sz="1100" dirty="0">
                          <a:latin typeface="Oswald Light" panose="00000400000000000000" pitchFamily="2" charset="0"/>
                        </a:rPr>
                        <a:t> con los sectores e instituciones Distritales)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Gestión Pública</a:t>
                      </a:r>
                      <a:endParaRPr lang="es-CO" sz="1100" dirty="0"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7173988"/>
                  </a:ext>
                </a:extLst>
              </a:tr>
              <a:tr h="815362"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Oswald Light" panose="00000400000000000000" pitchFamily="2" charset="0"/>
                        </a:rPr>
                        <a:t>FE2</a:t>
                      </a:r>
                      <a:endParaRPr lang="es-CO" sz="1100" dirty="0"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Se presentan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barreras de competitividad en el sector productivo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con los bienes y servicios que desarrollan los miembros de la Comunidad Negra Afrocolombiana, necesidad de capital semilla, apoyo a los emprendimientos y cumplimiento a las exigencias de mercado.</a:t>
                      </a:r>
                      <a:endParaRPr lang="es-ES" sz="1100" b="1" dirty="0">
                        <a:solidFill>
                          <a:schemeClr val="tx1"/>
                        </a:solidFill>
                        <a:latin typeface="Oswald ExtraLight" panose="000003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Oswald Light" panose="00000400000000000000" pitchFamily="2" charset="0"/>
                        </a:rPr>
                        <a:t>Desarrollo Económico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Mujer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Educación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(Todas las acciones que se </a:t>
                      </a:r>
                      <a:r>
                        <a:rPr lang="es-ES" sz="1100" dirty="0" err="1">
                          <a:latin typeface="Oswald Light" panose="00000400000000000000" pitchFamily="2" charset="0"/>
                        </a:rPr>
                        <a:t>concerten</a:t>
                      </a:r>
                      <a:r>
                        <a:rPr lang="es-ES" sz="1100" dirty="0">
                          <a:latin typeface="Oswald Light" panose="00000400000000000000" pitchFamily="2" charset="0"/>
                        </a:rPr>
                        <a:t> con los sectores e instituciones Distritales)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9279596"/>
                  </a:ext>
                </a:extLst>
              </a:tr>
              <a:tr h="855859"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Oswald Light" panose="00000400000000000000" pitchFamily="2" charset="0"/>
                        </a:rPr>
                        <a:t>FE3</a:t>
                      </a:r>
                      <a:endParaRPr lang="es-CO" sz="1100" dirty="0"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Las violencias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basadas en Géneros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y la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violencia étnica racial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agravan las situaciones de vulneración de los derechos de la Comunidad Negra Afrocolombiana.</a:t>
                      </a:r>
                      <a:endParaRPr lang="es-ES" sz="1100" b="1" dirty="0">
                        <a:solidFill>
                          <a:schemeClr val="tx1"/>
                        </a:solidFill>
                        <a:latin typeface="Oswald ExtraLight" panose="00000300000000000000" pitchFamily="2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>
                          <a:latin typeface="Oswald Light" panose="00000400000000000000" pitchFamily="2" charset="0"/>
                        </a:rPr>
                        <a:t>12. Seguridad, Convivencia y Justicia</a:t>
                      </a:r>
                    </a:p>
                    <a:p>
                      <a:pPr algn="just"/>
                      <a:r>
                        <a:rPr lang="es-ES" sz="1100" dirty="0">
                          <a:latin typeface="Oswald Light" panose="00000400000000000000" pitchFamily="2" charset="0"/>
                        </a:rPr>
                        <a:t>Mujer</a:t>
                      </a:r>
                    </a:p>
                    <a:p>
                      <a:pPr algn="just"/>
                      <a:r>
                        <a:rPr lang="es-ES" sz="1100" dirty="0">
                          <a:latin typeface="Oswald Light" panose="00000400000000000000" pitchFamily="2" charset="0"/>
                        </a:rPr>
                        <a:t>Gobierno</a:t>
                      </a:r>
                    </a:p>
                    <a:p>
                      <a:pPr algn="just"/>
                      <a:r>
                        <a:rPr lang="es-ES" sz="1100" dirty="0">
                          <a:latin typeface="Oswald Light" panose="00000400000000000000" pitchFamily="2" charset="0"/>
                        </a:rPr>
                        <a:t>Desarrollo Económico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(Todas las acciones que se </a:t>
                      </a:r>
                      <a:r>
                        <a:rPr lang="es-ES" sz="1100" dirty="0" err="1">
                          <a:latin typeface="Oswald Light" panose="00000400000000000000" pitchFamily="2" charset="0"/>
                        </a:rPr>
                        <a:t>concerten</a:t>
                      </a:r>
                      <a:r>
                        <a:rPr lang="es-ES" sz="1100" dirty="0">
                          <a:latin typeface="Oswald Light" panose="00000400000000000000" pitchFamily="2" charset="0"/>
                        </a:rPr>
                        <a:t> con los sectores e instituciones Distritales)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31261774"/>
                  </a:ext>
                </a:extLst>
              </a:tr>
            </a:tbl>
          </a:graphicData>
        </a:graphic>
      </p:graphicFrame>
      <p:sp>
        <p:nvSpPr>
          <p:cNvPr id="3" name="Google Shape;269;g1a9302c9102_0_212">
            <a:extLst>
              <a:ext uri="{FF2B5EF4-FFF2-40B4-BE49-F238E27FC236}">
                <a16:creationId xmlns:a16="http://schemas.microsoft.com/office/drawing/2014/main" id="{84B629D2-FFFB-71CF-EC98-A765FDFBE247}"/>
              </a:ext>
            </a:extLst>
          </p:cNvPr>
          <p:cNvSpPr/>
          <p:nvPr/>
        </p:nvSpPr>
        <p:spPr>
          <a:xfrm>
            <a:off x="240275" y="139646"/>
            <a:ext cx="8767091" cy="498246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2400" b="1" dirty="0">
                <a:solidFill>
                  <a:schemeClr val="lt1"/>
                </a:solidFill>
                <a:latin typeface="Oswald Light" panose="00000400000000000000" pitchFamily="2" charset="0"/>
                <a:ea typeface="Oswald"/>
                <a:cs typeface="Oswald"/>
                <a:sym typeface="Oswald"/>
              </a:rPr>
              <a:t>Relación sectores – Factores Estratégicos. </a:t>
            </a:r>
            <a:endParaRPr sz="2400" b="1" i="0" u="none" strike="noStrike" cap="none" dirty="0">
              <a:solidFill>
                <a:schemeClr val="lt1"/>
              </a:solidFill>
              <a:latin typeface="Oswald Light" panose="00000400000000000000" pitchFamily="2" charset="0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419028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0289A4A-81B6-AA22-F0D4-B2AEFAC44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55825"/>
              </p:ext>
            </p:extLst>
          </p:nvPr>
        </p:nvGraphicFramePr>
        <p:xfrm>
          <a:off x="188843" y="80156"/>
          <a:ext cx="8726557" cy="529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433">
                  <a:extLst>
                    <a:ext uri="{9D8B030D-6E8A-4147-A177-3AD203B41FA5}">
                      <a16:colId xmlns:a16="http://schemas.microsoft.com/office/drawing/2014/main" val="1318809386"/>
                    </a:ext>
                  </a:extLst>
                </a:gridCol>
                <a:gridCol w="3739675">
                  <a:extLst>
                    <a:ext uri="{9D8B030D-6E8A-4147-A177-3AD203B41FA5}">
                      <a16:colId xmlns:a16="http://schemas.microsoft.com/office/drawing/2014/main" val="3526568863"/>
                    </a:ext>
                  </a:extLst>
                </a:gridCol>
                <a:gridCol w="4389449">
                  <a:extLst>
                    <a:ext uri="{9D8B030D-6E8A-4147-A177-3AD203B41FA5}">
                      <a16:colId xmlns:a16="http://schemas.microsoft.com/office/drawing/2014/main" val="1535850275"/>
                    </a:ext>
                  </a:extLst>
                </a:gridCol>
              </a:tblGrid>
              <a:tr h="230295">
                <a:tc>
                  <a:txBody>
                    <a:bodyPr/>
                    <a:lstStyle/>
                    <a:p>
                      <a:endParaRPr lang="es-CO" sz="1100" dirty="0"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solidFill>
                            <a:sysClr val="windowText" lastClr="000000"/>
                          </a:solidFill>
                          <a:latin typeface="Oswald Light" panose="00000400000000000000" pitchFamily="2" charset="0"/>
                        </a:rPr>
                        <a:t>FACTORES ESTRATÉGICOS</a:t>
                      </a:r>
                      <a:endParaRPr lang="es-CO" sz="1100" dirty="0">
                        <a:solidFill>
                          <a:sysClr val="windowText" lastClr="000000"/>
                        </a:solidFill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Light" panose="00000400000000000000" pitchFamily="2" charset="0"/>
                        </a:rPr>
                        <a:t>SECTORES VINCULADOS</a:t>
                      </a:r>
                      <a:endParaRPr lang="es-CO" sz="1100" dirty="0">
                        <a:solidFill>
                          <a:schemeClr val="tx1"/>
                        </a:solidFill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6340944"/>
                  </a:ext>
                </a:extLst>
              </a:tr>
              <a:tr h="717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FE4</a:t>
                      </a:r>
                      <a:endParaRPr lang="es-CO" sz="1100" dirty="0">
                        <a:latin typeface="Oswald Light" panose="00000400000000000000" pitchFamily="2" charset="0"/>
                      </a:endParaRPr>
                    </a:p>
                    <a:p>
                      <a:pPr marL="0" algn="l" defTabSz="914400" rtl="0" eaLnBrk="1" latinLnBrk="0" hangingPunct="1"/>
                      <a:endParaRPr lang="es-CO" sz="1100" kern="1200" dirty="0">
                        <a:solidFill>
                          <a:schemeClr val="dk1"/>
                        </a:solidFill>
                        <a:latin typeface="Oswald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Barreras de acceso y permanencia en la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educación formal, educación para el trabajo y educación superior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de la Comunidad Negra Afrocolombiana; así como la implementación de la Cátedra de Estudios Afrocolombianos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Educación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Cultura, Recreación y Deportes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Desarrollo Económico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(Todas las acciones que se </a:t>
                      </a:r>
                      <a:r>
                        <a:rPr lang="es-ES" sz="1100" dirty="0" err="1">
                          <a:latin typeface="Oswald Light" panose="00000400000000000000" pitchFamily="2" charset="0"/>
                        </a:rPr>
                        <a:t>concerten</a:t>
                      </a:r>
                      <a:r>
                        <a:rPr lang="es-ES" sz="1100" dirty="0">
                          <a:latin typeface="Oswald Light" panose="00000400000000000000" pitchFamily="2" charset="0"/>
                        </a:rPr>
                        <a:t> con los sectores e instituciones Distritales)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89335338"/>
                  </a:ext>
                </a:extLst>
              </a:tr>
              <a:tr h="10428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100" b="0" i="0" u="none" strike="noStrike" kern="1200" cap="none" dirty="0">
                          <a:solidFill>
                            <a:schemeClr val="dk1"/>
                          </a:solidFill>
                          <a:latin typeface="Oswald Light" panose="00000400000000000000" pitchFamily="2" charset="0"/>
                          <a:ea typeface="+mn-ea"/>
                          <a:cs typeface="+mn-cs"/>
                          <a:sym typeface="Arial"/>
                        </a:rPr>
                        <a:t>FE5</a:t>
                      </a:r>
                      <a:endParaRPr lang="es-CO" sz="1100" b="0" i="0" u="none" strike="noStrike" kern="1200" cap="none" dirty="0">
                        <a:solidFill>
                          <a:schemeClr val="dk1"/>
                        </a:solidFill>
                        <a:latin typeface="Oswald Light" panose="00000400000000000000" pitchFamily="2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Barreras de 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Acceso integral a la salud,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 poco reconocimiento de la medicina ancestral y la necesidad de fortalecer y ampliar los Kilombos a las 20 localidades. como lugares propios de usos y costumbres, en donde los y las sabedores realizan sus prácticas de cuidado a la comunidad Negra Afrocolombiana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12. Salud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Educación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Mujer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Ambiente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Hábitat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(Todas las acciones que se </a:t>
                      </a:r>
                      <a:r>
                        <a:rPr lang="es-ES" sz="1100" dirty="0" err="1">
                          <a:latin typeface="Oswald Light" panose="00000400000000000000" pitchFamily="2" charset="0"/>
                        </a:rPr>
                        <a:t>concerten</a:t>
                      </a:r>
                      <a:r>
                        <a:rPr lang="es-ES" sz="1100" dirty="0">
                          <a:latin typeface="Oswald Light" panose="00000400000000000000" pitchFamily="2" charset="0"/>
                        </a:rPr>
                        <a:t> con los sectores e instituciones Distritales)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359683"/>
                  </a:ext>
                </a:extLst>
              </a:tr>
              <a:tr h="10428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100" kern="1200" dirty="0">
                          <a:solidFill>
                            <a:schemeClr val="dk1"/>
                          </a:solidFill>
                          <a:latin typeface="Oswald Light" panose="00000400000000000000" pitchFamily="2" charset="0"/>
                          <a:ea typeface="+mn-ea"/>
                          <a:cs typeface="+mn-cs"/>
                        </a:rPr>
                        <a:t>FE6</a:t>
                      </a:r>
                      <a:endParaRPr lang="es-CO" sz="1100" kern="1200" dirty="0">
                        <a:solidFill>
                          <a:schemeClr val="dk1"/>
                        </a:solidFill>
                        <a:latin typeface="Oswald Light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Garantía a nivel Distrital y local de espacios físicos y apoyo que permitan la</a:t>
                      </a: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 participación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de la comunidad, a sus organizaciones culturales y artísticas, a sus fechas conmemorativas, ni con proyectos que promuevan el relacionamiento con el medio ambiente desde sus costumbres; es una relación que se tejió con sus territorios de origen y se afectó al llegar a Bogotá</a:t>
                      </a:r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Gobierno (Alcaldías Locales - IDPAC)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Ambiente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Cultura, Recreación y Deporte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(Todas las acciones que se </a:t>
                      </a:r>
                      <a:r>
                        <a:rPr lang="es-ES" sz="1100" dirty="0" err="1">
                          <a:latin typeface="Oswald Light" panose="00000400000000000000" pitchFamily="2" charset="0"/>
                        </a:rPr>
                        <a:t>concerten</a:t>
                      </a:r>
                      <a:r>
                        <a:rPr lang="es-ES" sz="1100" dirty="0">
                          <a:latin typeface="Oswald Light" panose="00000400000000000000" pitchFamily="2" charset="0"/>
                        </a:rPr>
                        <a:t> con los sectores e instituciones Distritales)</a:t>
                      </a:r>
                    </a:p>
                    <a:p>
                      <a:endParaRPr lang="es-ES" sz="1100" dirty="0">
                        <a:latin typeface="Oswald Light" panose="00000400000000000000" pitchFamily="2" charset="0"/>
                      </a:endParaRPr>
                    </a:p>
                    <a:p>
                      <a:endParaRPr lang="es-CO" sz="1100" dirty="0"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4785287"/>
                  </a:ext>
                </a:extLst>
              </a:tr>
              <a:tr h="1042830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FE7</a:t>
                      </a:r>
                      <a:endParaRPr lang="es-CO" sz="1100" dirty="0"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Barreras de acceso a vivienda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, vivienda digna con enfoque diferencial y apoyo a familias de la Comunidad Negra Afrocolombiana que viven en zonas marginales urbanas y rurales, con alto nivel de riesgo y hacinamiento.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13. Hábitat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Planeación 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Seguridad y Convivencia y Justicia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Ambiente</a:t>
                      </a:r>
                    </a:p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Movilidad (IDU)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(Todas las acciones que se </a:t>
                      </a:r>
                      <a:r>
                        <a:rPr lang="es-ES" sz="1100" dirty="0" err="1">
                          <a:latin typeface="Oswald Light" panose="00000400000000000000" pitchFamily="2" charset="0"/>
                        </a:rPr>
                        <a:t>concerten</a:t>
                      </a:r>
                      <a:r>
                        <a:rPr lang="es-ES" sz="1100" dirty="0">
                          <a:latin typeface="Oswald Light" panose="00000400000000000000" pitchFamily="2" charset="0"/>
                        </a:rPr>
                        <a:t> con los sectores e instituciones Distritales)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322519"/>
                  </a:ext>
                </a:extLst>
              </a:tr>
              <a:tr h="1099805"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Oswald Light" panose="00000400000000000000" pitchFamily="2" charset="0"/>
                        </a:rPr>
                        <a:t>FE8</a:t>
                      </a:r>
                      <a:endParaRPr lang="es-CO" sz="1100" dirty="0">
                        <a:latin typeface="Oswald Light" panose="000004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b="1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Los niños, niñas, jóvenes y la Comunidad Negra Afrocolombiana están expuestos a situaciones de inseguridad y vulnerabilidad 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como consecuencia del tráfico de sustancias psicoactivas y la presencia de bandas delincuenciales.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CO" sz="1100" dirty="0">
                          <a:latin typeface="Oswald Light" panose="00000400000000000000" pitchFamily="2" charset="0"/>
                        </a:rPr>
                        <a:t>Seguridad, Convivencia y Justicia</a:t>
                      </a:r>
                    </a:p>
                    <a:p>
                      <a:r>
                        <a:rPr lang="es-CO" sz="1100" dirty="0">
                          <a:latin typeface="Oswald Light" panose="00000400000000000000" pitchFamily="2" charset="0"/>
                        </a:rPr>
                        <a:t>Educación</a:t>
                      </a:r>
                    </a:p>
                    <a:p>
                      <a:r>
                        <a:rPr lang="es-CO" sz="1100" dirty="0">
                          <a:latin typeface="Oswald Light" panose="00000400000000000000" pitchFamily="2" charset="0"/>
                        </a:rPr>
                        <a:t>Integración Social</a:t>
                      </a:r>
                    </a:p>
                    <a:p>
                      <a:r>
                        <a:rPr lang="es-CO" sz="1100" dirty="0">
                          <a:latin typeface="Oswald Light" panose="00000400000000000000" pitchFamily="2" charset="0"/>
                        </a:rPr>
                        <a:t>Gobierno</a:t>
                      </a:r>
                    </a:p>
                    <a:p>
                      <a:r>
                        <a:rPr lang="es-CO" sz="1100" dirty="0">
                          <a:latin typeface="Oswald Light" panose="00000400000000000000" pitchFamily="2" charset="0"/>
                        </a:rPr>
                        <a:t>Cultura, Recreación y Deporte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latin typeface="Oswald Light" panose="00000400000000000000" pitchFamily="2" charset="0"/>
                        </a:rPr>
                        <a:t>(Todas las acciones que se </a:t>
                      </a:r>
                      <a:r>
                        <a:rPr lang="es-ES" sz="1100" dirty="0" err="1">
                          <a:latin typeface="Oswald Light" panose="00000400000000000000" pitchFamily="2" charset="0"/>
                        </a:rPr>
                        <a:t>concerten</a:t>
                      </a:r>
                      <a:r>
                        <a:rPr lang="es-ES" sz="1100" dirty="0">
                          <a:latin typeface="Oswald Light" panose="00000400000000000000" pitchFamily="2" charset="0"/>
                        </a:rPr>
                        <a:t> con los sectores e instituciones Distritales)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6639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2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a9302c9102_0_212"/>
          <p:cNvSpPr/>
          <p:nvPr/>
        </p:nvSpPr>
        <p:spPr>
          <a:xfrm>
            <a:off x="405904" y="0"/>
            <a:ext cx="6591244" cy="394776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2600" b="1" dirty="0">
                <a:solidFill>
                  <a:schemeClr val="lt1"/>
                </a:solidFill>
                <a:latin typeface="Oswald Light" panose="00000400000000000000" pitchFamily="2" charset="0"/>
                <a:ea typeface="Oswald"/>
                <a:cs typeface="Oswald"/>
                <a:sym typeface="Oswald"/>
              </a:rPr>
              <a:t>Estructura preliminar de política. </a:t>
            </a:r>
            <a:endParaRPr sz="2600" b="1" i="0" u="none" strike="noStrike" cap="none" dirty="0">
              <a:solidFill>
                <a:schemeClr val="lt1"/>
              </a:solidFill>
              <a:latin typeface="Oswald Light" panose="00000400000000000000" pitchFamily="2" charset="0"/>
              <a:ea typeface="Oswald"/>
              <a:cs typeface="Oswald"/>
              <a:sym typeface="Oswald"/>
            </a:endParaRPr>
          </a:p>
        </p:txBody>
      </p:sp>
      <p:sp>
        <p:nvSpPr>
          <p:cNvPr id="291" name="Google Shape;291;g1a9302c9102_0_212"/>
          <p:cNvSpPr/>
          <p:nvPr/>
        </p:nvSpPr>
        <p:spPr>
          <a:xfrm rot="5400000">
            <a:off x="-2454025" y="2454300"/>
            <a:ext cx="5148600" cy="240000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a9302c9102_0_212"/>
          <p:cNvSpPr/>
          <p:nvPr/>
        </p:nvSpPr>
        <p:spPr>
          <a:xfrm rot="-5400000">
            <a:off x="6459900" y="2460600"/>
            <a:ext cx="5148600" cy="227400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8D5C32A-3E12-A5D5-2CB2-8778AD6F7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05554"/>
              </p:ext>
            </p:extLst>
          </p:nvPr>
        </p:nvGraphicFramePr>
        <p:xfrm>
          <a:off x="405904" y="489620"/>
          <a:ext cx="8514596" cy="4792689"/>
        </p:xfrm>
        <a:graphic>
          <a:graphicData uri="http://schemas.openxmlformats.org/drawingml/2006/table">
            <a:tbl>
              <a:tblPr firstRow="1" firstCol="1" bandRow="1">
                <a:tableStyleId>{66304EC7-F5CF-436B-B51F-8B293104F7E2}</a:tableStyleId>
              </a:tblPr>
              <a:tblGrid>
                <a:gridCol w="2602005">
                  <a:extLst>
                    <a:ext uri="{9D8B030D-6E8A-4147-A177-3AD203B41FA5}">
                      <a16:colId xmlns:a16="http://schemas.microsoft.com/office/drawing/2014/main" val="2608890304"/>
                    </a:ext>
                  </a:extLst>
                </a:gridCol>
                <a:gridCol w="5912591">
                  <a:extLst>
                    <a:ext uri="{9D8B030D-6E8A-4147-A177-3AD203B41FA5}">
                      <a16:colId xmlns:a16="http://schemas.microsoft.com/office/drawing/2014/main" val="2032993188"/>
                    </a:ext>
                  </a:extLst>
                </a:gridCol>
              </a:tblGrid>
              <a:tr h="35536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Oswald ExtraLight" panose="00000300000000000000" pitchFamily="2" charset="0"/>
                        </a:rPr>
                        <a:t>Objetivos Específicos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Oswald ExtraLight" panose="000003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28" marR="2422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Oswald ExtraLight" panose="00000300000000000000" pitchFamily="2" charset="0"/>
                        </a:rPr>
                        <a:t>Resultados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Oswald ExtraLight" panose="000003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28" marR="2422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440483"/>
                  </a:ext>
                </a:extLst>
              </a:tr>
              <a:tr h="10782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200" b="1" dirty="0">
                          <a:solidFill>
                            <a:srgbClr val="C00000"/>
                          </a:solidFill>
                          <a:effectLst/>
                          <a:latin typeface="Oswald ExtraLight" panose="00000300000000000000" pitchFamily="2" charset="0"/>
                        </a:rPr>
                        <a:t>Proteger a las personas de la comunidad Negra Afrocolombiana de las violencias de Género, violencia étnico racial y de las situaciones de vulneración de derechos colectivos y étnicos  que impiden el desarrollo de esta Comunidad.</a:t>
                      </a:r>
                    </a:p>
                  </a:txBody>
                  <a:tcPr marL="24228" marR="2422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A</a:t>
                      </a: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tención diferencial a mujeres víctimas de violencias basadas en género de la Comunidad Negra Afrocolombiana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Cuidado de los niños y niñas de la vulneración de sus derechos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Atención al abuso policial contra los jóvenes que pertenecen a la comunidad Negra 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</a:rPr>
                        <a:t>Afrocolombiana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</a:rPr>
                        <a:t>Protección a los lideres y líderesas de la Comunidad Negra Afrocolombiana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</a:rPr>
                        <a:t>Acciones tendientes a brindar seguridad a las personas de la Comunidad Negra Afrocolombiana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Oswald ExtraLight" panose="00000300000000000000" pitchFamily="2" charset="0"/>
                      </a:endParaRPr>
                    </a:p>
                  </a:txBody>
                  <a:tcPr marL="24228" marR="24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89997"/>
                  </a:ext>
                </a:extLst>
              </a:tr>
              <a:tr h="13178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Oswald ExtraLight" panose="00000300000000000000" pitchFamily="2" charset="0"/>
                        </a:rPr>
                        <a:t>Articular las acciones de los sectores y las instituciones del Distrito Capital, de acuerdo con su misionalidad para garantía de la atención integral a la comunidad Negro Afrocolombiana con enfoque étnico racial.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Oswald ExtraLight" panose="00000300000000000000" pitchFamily="2" charset="0"/>
                      </a:endParaRPr>
                    </a:p>
                  </a:txBody>
                  <a:tcPr marL="24228" marR="2422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Sistema de información, caracterización, focalización de las Comunidades Negras, Afrocolombianas y sus formas organizativas tanto a nivel distrital como local.</a:t>
                      </a: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 </a:t>
                      </a:r>
                      <a:endParaRPr lang="es-CO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Oswald ExtraLight" panose="00000300000000000000" pitchFamily="2" charset="0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Programas y Servicios básicos diferenciales a nivel Distrital en alimentación, salud, vivienda y demás derechos fundamentales  para la población de la Comunidad Negra Afrocolombiana.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dirty="0">
                          <a:effectLst/>
                          <a:latin typeface="Oswald ExtraLight" panose="00000300000000000000" pitchFamily="2" charset="0"/>
                        </a:rPr>
                        <a:t>Acceso a la educación media, Educación para el trabajo y el desarrollo Humano, educación superior e </a:t>
                      </a: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</a:rPr>
                        <a:t>i</a:t>
                      </a:r>
                      <a:r>
                        <a:rPr lang="es-ES" sz="1100" dirty="0">
                          <a:effectLst/>
                          <a:latin typeface="Oswald ExtraLight" panose="00000300000000000000" pitchFamily="2" charset="0"/>
                        </a:rPr>
                        <a:t>niciativas de educación propia de la Comunidad Negra Afrocolombiana.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dirty="0">
                          <a:effectLst/>
                          <a:latin typeface="Oswald ExtraLight" panose="00000300000000000000" pitchFamily="2" charset="0"/>
                        </a:rPr>
                        <a:t> Estrategia de atención y seguimiento a las denuncias sobre situaciones de racismo y discriminación racial contra las personas de la comunidad Negra Afrocolombiana</a:t>
                      </a:r>
                      <a:endParaRPr lang="es-CO" sz="1100" dirty="0">
                        <a:effectLst/>
                        <a:latin typeface="Oswald ExtraLight" panose="000003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28" marR="24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186240"/>
                  </a:ext>
                </a:extLst>
              </a:tr>
              <a:tr h="1894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Promover y fomentar la cultura de la Comunidad Negra Afrocolombiana,  </a:t>
                      </a:r>
                      <a:r>
                        <a:rPr lang="es-ES" sz="12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Oswald ExtraLight" panose="00000300000000000000" pitchFamily="2" charset="0"/>
                          <a:ea typeface="Arial"/>
                          <a:cs typeface="Arial"/>
                          <a:sym typeface="Arial"/>
                        </a:rPr>
                        <a:t>costumbres, conmemoraciones propias y fortalecimiento de los derechos económicos y sociales</a:t>
                      </a:r>
                      <a:endParaRPr lang="es-E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Oswald ExtraLight" panose="00000300000000000000" pitchFamily="2" charset="0"/>
                        <a:cs typeface="Arial"/>
                        <a:sym typeface="Arial"/>
                      </a:endParaRPr>
                    </a:p>
                    <a:p>
                      <a:pPr lvl="0"/>
                      <a:endParaRPr lang="es-ES" sz="1200" b="1" i="0" u="none" strike="noStrike" cap="none" dirty="0">
                        <a:solidFill>
                          <a:schemeClr val="tx1"/>
                        </a:solidFill>
                        <a:effectLst/>
                        <a:latin typeface="Oswald ExtraLight" panose="00000300000000000000" pitchFamily="2" charset="0"/>
                        <a:cs typeface="Arial"/>
                        <a:sym typeface="Arial"/>
                      </a:endParaRPr>
                    </a:p>
                  </a:txBody>
                  <a:tcPr marL="24228" marR="24228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s-CO" sz="1100" dirty="0">
                        <a:effectLst/>
                        <a:latin typeface="Oswald ExtraLight" panose="00000300000000000000" pitchFamily="2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</a:rPr>
                        <a:t>Programas Distritales y locales que promuevan el reconocimiento de las expresiones culturales,  artísticas y usos y costumbres propias de las Comunidades Negras, Afrocolombianas.</a:t>
                      </a:r>
                      <a:endParaRPr lang="es-ES" sz="11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Oswald ExtraLight" panose="00000300000000000000" pitchFamily="2" charset="0"/>
                      </a:endParaRP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Proyectos productivos para las mujeres de la Comunidad Negra Afrocolombiana que tienen en cuenta su cosmogonía y ancestralidad </a:t>
                      </a:r>
                    </a:p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eriod"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Kilombos como lugares de medicina ancestral para el cuidado de las personas de la comunidad Negra Afrocolombiana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  <a:effectLst/>
                          <a:latin typeface="Oswald ExtraLight" panose="00000300000000000000" pitchFamily="2" charset="0"/>
                        </a:rPr>
                        <a:t>Apoyo a las organizaciones culturales y artísticas juveniles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dirty="0">
                          <a:effectLst/>
                          <a:latin typeface="Oswald ExtraLight" panose="00000300000000000000" pitchFamily="2" charset="0"/>
                        </a:rPr>
                        <a:t>Comunidad Negra Afrocolombiana </a:t>
                      </a: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vinculada a la oferta de empleabilidad del Distrito Capital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Oswald ExtraLight" panose="00000300000000000000" pitchFamily="2" charset="0"/>
                          <a:cs typeface="Arial"/>
                          <a:sym typeface="Arial"/>
                        </a:rPr>
                        <a:t>Iniciativas y emprendimientos productivos fortalecidas desde la formalización, producción, financiación y/o comercialización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ES" sz="1100" b="0" dirty="0">
                          <a:solidFill>
                            <a:schemeClr val="tx1"/>
                          </a:solidFill>
                          <a:latin typeface="Oswald ExtraLight" panose="00000300000000000000" pitchFamily="2" charset="0"/>
                        </a:rPr>
                        <a:t>Espacios físicos en las 20 localidades y el fortalecimiento Casa Cultural para la Unidad Afrocolombiana que propicien la participación de la Comunidad Negra Afrocolombiana</a:t>
                      </a:r>
                      <a:endParaRPr lang="es-ES" sz="1100" b="0" dirty="0">
                        <a:solidFill>
                          <a:srgbClr val="000000"/>
                        </a:solidFill>
                        <a:effectLst/>
                        <a:latin typeface="Oswald ExtraLight" panose="00000300000000000000" pitchFamily="2" charset="0"/>
                      </a:endParaRPr>
                    </a:p>
                  </a:txBody>
                  <a:tcPr marL="24228" marR="242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7832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4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" descr="Imagen"/>
          <p:cNvPicPr preferRelativeResize="0"/>
          <p:nvPr/>
        </p:nvPicPr>
        <p:blipFill rotWithShape="1">
          <a:blip r:embed="rId4">
            <a:alphaModFix/>
          </a:blip>
          <a:srcRect l="31717"/>
          <a:stretch/>
        </p:blipFill>
        <p:spPr>
          <a:xfrm>
            <a:off x="0" y="0"/>
            <a:ext cx="3524474" cy="5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"/>
          <p:cNvSpPr txBox="1"/>
          <p:nvPr/>
        </p:nvSpPr>
        <p:spPr>
          <a:xfrm>
            <a:off x="2711244" y="786558"/>
            <a:ext cx="6367085" cy="20023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es" sz="30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Reformulación de la </a:t>
            </a:r>
            <a:br>
              <a:rPr lang="es" sz="30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s" sz="3000" b="1" i="0" u="none" strike="noStrike" cap="none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Política Pública para Comunidades Negras, Afrocolombianas</a:t>
            </a:r>
            <a:endParaRPr sz="3000" b="1" i="0" u="none" strike="noStrike" cap="none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5148630" y="3906750"/>
            <a:ext cx="3929700" cy="4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0" i="0" u="none" strike="noStrike" cap="none" dirty="0">
                <a:solidFill>
                  <a:srgbClr val="FFBF00"/>
                </a:solidFill>
                <a:latin typeface="Oswald"/>
                <a:ea typeface="Oswald"/>
                <a:cs typeface="Oswald"/>
                <a:sym typeface="Oswald"/>
              </a:rPr>
              <a:t> Marzo de 2023</a:t>
            </a:r>
            <a:endParaRPr sz="2700" b="0" i="0" u="none" strike="noStrike" cap="none" dirty="0">
              <a:solidFill>
                <a:srgbClr val="FFBF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FFBF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5">
            <a:alphaModFix/>
          </a:blip>
          <a:srcRect l="43155"/>
          <a:stretch/>
        </p:blipFill>
        <p:spPr>
          <a:xfrm>
            <a:off x="7624181" y="4444088"/>
            <a:ext cx="1108183" cy="5461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"/>
          <p:cNvSpPr txBox="1"/>
          <p:nvPr/>
        </p:nvSpPr>
        <p:spPr>
          <a:xfrm>
            <a:off x="4028207" y="2736010"/>
            <a:ext cx="5082958" cy="8394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019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2400" i="0" u="none" strike="noStrike" cap="none" dirty="0">
                <a:solidFill>
                  <a:srgbClr val="FFFFFF"/>
                </a:solidFill>
                <a:latin typeface="Oswald Light" panose="00000400000000000000" pitchFamily="2" charset="0"/>
                <a:ea typeface="Oswald"/>
                <a:cs typeface="Oswald"/>
                <a:sym typeface="Oswald"/>
              </a:rPr>
              <a:t>Secretaría Distrital de Gobierno.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2400" i="0" u="none" strike="noStrike" cap="none" dirty="0">
                <a:solidFill>
                  <a:srgbClr val="FFFFFF"/>
                </a:solidFill>
                <a:latin typeface="Oswald Light" panose="00000400000000000000" pitchFamily="2" charset="0"/>
                <a:ea typeface="Oswald"/>
                <a:cs typeface="Oswald"/>
                <a:sym typeface="Oswald"/>
              </a:rPr>
              <a:t>Comisión Consultiva de Comunidades Negras, Afrocolombianas.</a:t>
            </a:r>
            <a:endParaRPr sz="2400" i="0" u="none" strike="noStrike" cap="none" dirty="0">
              <a:solidFill>
                <a:srgbClr val="FFFFFF"/>
              </a:solidFill>
              <a:latin typeface="Oswald Light" panose="00000400000000000000" pitchFamily="2" charset="0"/>
              <a:ea typeface="Oswald"/>
              <a:cs typeface="Oswald"/>
              <a:sym typeface="Oswal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FFFFFF"/>
              </a:solidFill>
              <a:latin typeface="Oswald ExtraLight"/>
              <a:ea typeface="Oswald ExtraLight"/>
              <a:cs typeface="Oswald ExtraLight"/>
              <a:sym typeface="Oswald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1611147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1104</Words>
  <Application>Microsoft Office PowerPoint</Application>
  <PresentationFormat>Presentación en pantalla (16:9)</PresentationFormat>
  <Paragraphs>122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Simple Light</vt:lpstr>
      <vt:lpstr>Tema de Office</vt:lpstr>
      <vt:lpstr>Presentación de PowerPoint</vt:lpstr>
      <vt:lpstr>Generalidades y Resultados del Proceso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Felipe Rodriguez Maury</dc:creator>
  <cp:lastModifiedBy>Andrea Liliana Uribe Ríos</cp:lastModifiedBy>
  <cp:revision>116</cp:revision>
  <dcterms:modified xsi:type="dcterms:W3CDTF">2023-03-29T15:36:42Z</dcterms:modified>
</cp:coreProperties>
</file>